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2" y="-11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94951-3634-4EAB-A7FC-153D890A03D9}" type="datetimeFigureOut">
              <a:rPr lang="en-US" smtClean="0"/>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92EFE1-5DD2-46EB-A9EE-BF757EA9AD6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6977" y="687049"/>
            <a:ext cx="4547152" cy="3429000"/>
          </a:xfrm>
          <a:solidFill>
            <a:srgbClr val="FFFFFF"/>
          </a:solidFill>
          <a:ln/>
        </p:spPr>
      </p:sp>
      <p:sp>
        <p:nvSpPr>
          <p:cNvPr id="28675" name="Rectangle 3"/>
          <p:cNvSpPr>
            <a:spLocks noGrp="1" noChangeArrowheads="1"/>
          </p:cNvSpPr>
          <p:nvPr>
            <p:ph type="body" idx="1"/>
          </p:nvPr>
        </p:nvSpPr>
        <p:spPr>
          <a:xfrm>
            <a:off x="916264" y="4342464"/>
            <a:ext cx="5025473" cy="4114487"/>
          </a:xfrm>
          <a:solidFill>
            <a:srgbClr val="FFFFFF"/>
          </a:solidFill>
          <a:ln>
            <a:solidFill>
              <a:srgbClr val="000000"/>
            </a:solidFill>
          </a:ln>
        </p:spPr>
        <p:txBody>
          <a:bodyPr lIns="84245" tIns="42123" rIns="84245" bIns="42123"/>
          <a:lstStyle/>
          <a:p>
            <a:pPr>
              <a:spcBef>
                <a:spcPct val="0"/>
              </a:spcBef>
              <a:buClrTx/>
              <a:buFontTx/>
              <a:buNone/>
            </a:pPr>
            <a:r>
              <a:rPr lang="en-US" altLang="ko-KR" sz="1700" dirty="0">
                <a:latin typeface="Garamond" pitchFamily="18" charset="0"/>
                <a:ea typeface="Gulim" pitchFamily="34" charset="-127"/>
              </a:rPr>
              <a:t>Welcome to our presentation on the significance of marriage, family and the blessing. </a:t>
            </a:r>
          </a:p>
          <a:p>
            <a:pPr>
              <a:spcBef>
                <a:spcPct val="0"/>
              </a:spcBef>
              <a:buClrTx/>
              <a:buFontTx/>
              <a:buNone/>
            </a:pPr>
            <a:endParaRPr lang="en-US" altLang="ko-KR" sz="1700" dirty="0">
              <a:latin typeface="Garamond" pitchFamily="18" charset="0"/>
              <a:ea typeface="Gulim" pitchFamily="34" charset="-127"/>
            </a:endParaRPr>
          </a:p>
          <a:p>
            <a:pPr>
              <a:spcBef>
                <a:spcPct val="0"/>
              </a:spcBef>
              <a:buClrTx/>
              <a:buFontTx/>
              <a:buNone/>
            </a:pPr>
            <a:r>
              <a:rPr lang="en-US" altLang="ko-KR" sz="1700" dirty="0">
                <a:latin typeface="Garamond" pitchFamily="18" charset="0"/>
                <a:ea typeface="Gulim" pitchFamily="34" charset="-127"/>
              </a:rPr>
              <a:t>The primary ministry of Reverend Sun Myung Moon and Dr. </a:t>
            </a:r>
            <a:r>
              <a:rPr lang="en-US" altLang="ko-KR" sz="1700" dirty="0" err="1">
                <a:latin typeface="Garamond" pitchFamily="18" charset="0"/>
                <a:ea typeface="Gulim" pitchFamily="34" charset="-127"/>
              </a:rPr>
              <a:t>Hak</a:t>
            </a:r>
            <a:r>
              <a:rPr lang="en-US" altLang="ko-KR" sz="1700" dirty="0">
                <a:latin typeface="Garamond" pitchFamily="18" charset="0"/>
                <a:ea typeface="Gulim" pitchFamily="34" charset="-127"/>
              </a:rPr>
              <a:t> </a:t>
            </a:r>
            <a:r>
              <a:rPr lang="en-US" altLang="ko-KR" sz="1700" dirty="0" err="1">
                <a:latin typeface="Garamond" pitchFamily="18" charset="0"/>
                <a:ea typeface="Gulim" pitchFamily="34" charset="-127"/>
              </a:rPr>
              <a:t>Ja</a:t>
            </a:r>
            <a:r>
              <a:rPr lang="en-US" altLang="ko-KR" sz="1700" dirty="0">
                <a:latin typeface="Garamond" pitchFamily="18" charset="0"/>
                <a:ea typeface="Gulim" pitchFamily="34" charset="-127"/>
              </a:rPr>
              <a:t> Han Moon is the blessing of marriage. We believe that God</a:t>
            </a:r>
            <a:r>
              <a:rPr lang="en-US" altLang="ko-KR" sz="1700" dirty="0">
                <a:latin typeface="Textile" charset="0"/>
                <a:ea typeface="Gulim" pitchFamily="34" charset="-127"/>
              </a:rPr>
              <a:t>’</a:t>
            </a:r>
            <a:r>
              <a:rPr lang="en-US" altLang="ko-KR" sz="1700" dirty="0">
                <a:latin typeface="Garamond" pitchFamily="18" charset="0"/>
                <a:ea typeface="Gulim" pitchFamily="34" charset="-127"/>
              </a:rPr>
              <a:t>s work in the world, through all religions, is culminating today in the perfection of marriage. In addition, secular scholars are realizing that marriage and family life are indeed essential to human happiness, peace and prosperity. </a:t>
            </a:r>
          </a:p>
          <a:p>
            <a:pPr>
              <a:spcBef>
                <a:spcPct val="0"/>
              </a:spcBef>
              <a:buClrTx/>
              <a:buFontTx/>
              <a:buNone/>
            </a:pPr>
            <a:endParaRPr lang="en-US" altLang="ko-KR" sz="1700" dirty="0">
              <a:latin typeface="Garamond" pitchFamily="18" charset="0"/>
              <a:ea typeface="Gulim" pitchFamily="34" charset="-127"/>
            </a:endParaRPr>
          </a:p>
          <a:p>
            <a:pPr>
              <a:spcBef>
                <a:spcPct val="0"/>
              </a:spcBef>
              <a:buClrTx/>
              <a:buFontTx/>
              <a:buNone/>
            </a:pPr>
            <a:r>
              <a:rPr lang="en-US" altLang="ko-KR" sz="1700" dirty="0">
                <a:latin typeface="Garamond" pitchFamily="18" charset="0"/>
                <a:ea typeface="Gulim" pitchFamily="34" charset="-127"/>
              </a:rPr>
              <a:t>Let us explore some of Reverend Moon</a:t>
            </a:r>
            <a:r>
              <a:rPr lang="en-US" altLang="ko-KR" sz="1700" dirty="0">
                <a:latin typeface="Textile" charset="0"/>
                <a:ea typeface="Gulim" pitchFamily="34" charset="-127"/>
              </a:rPr>
              <a:t>’</a:t>
            </a:r>
            <a:r>
              <a:rPr lang="en-US" altLang="ko-KR" sz="1700" dirty="0">
                <a:latin typeface="Garamond" pitchFamily="18" charset="0"/>
                <a:ea typeface="Gulim" pitchFamily="34" charset="-127"/>
              </a:rPr>
              <a:t>s teachings and activities in this vital area. </a:t>
            </a:r>
          </a:p>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solidFill>
            <a:srgbClr val="FFFFFF"/>
          </a:solidFill>
          <a:ln/>
        </p:spPr>
      </p:sp>
      <p:sp>
        <p:nvSpPr>
          <p:cNvPr id="37891"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37892"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6D7B7D05-B834-4005-95E6-CD77ECCBE2B5}"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37893"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7BAA417C-DA3F-449B-879B-12C19FA1127F}" type="slidenum">
              <a:rPr lang="zh-CN" altLang="en-US" sz="1100" b="1">
                <a:latin typeface="Times New Roman" pitchFamily="18" charset="0"/>
              </a:rPr>
              <a:pPr algn="r" defTabSz="859913"/>
              <a:t>11</a:t>
            </a:fld>
            <a:endParaRPr lang="en-US" altLang="zh-CN" sz="1100" b="1"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Rot="1" noChangeAspect="1" noChangeArrowheads="1" noTextEdit="1"/>
          </p:cNvSpPr>
          <p:nvPr>
            <p:ph type="sldImg"/>
          </p:nvPr>
        </p:nvSpPr>
        <p:spPr>
          <a:xfrm>
            <a:off x="1144588" y="687388"/>
            <a:ext cx="4572000" cy="3429000"/>
          </a:xfrm>
          <a:solidFill>
            <a:srgbClr val="FFFFFF"/>
          </a:solidFill>
          <a:ln/>
        </p:spPr>
      </p:sp>
      <p:sp>
        <p:nvSpPr>
          <p:cNvPr id="38915" name="Rectangle 1027"/>
          <p:cNvSpPr>
            <a:spLocks noGrp="1" noChangeArrowheads="1"/>
          </p:cNvSpPr>
          <p:nvPr>
            <p:ph type="body" idx="1"/>
          </p:nvPr>
        </p:nvSpPr>
        <p:spPr>
          <a:xfrm>
            <a:off x="916264" y="4342464"/>
            <a:ext cx="5025473" cy="4114487"/>
          </a:xfrm>
          <a:solidFill>
            <a:srgbClr val="FFFFFF"/>
          </a:solidFill>
          <a:ln>
            <a:solidFill>
              <a:srgbClr val="000000"/>
            </a:solidFill>
          </a:ln>
        </p:spPr>
        <p:txBody>
          <a:bodyPr lIns="84245" tIns="42123" rIns="84245" bIns="42123"/>
          <a:lstStyle/>
          <a:p>
            <a:endParaRPr lang="en-US" altLang="ko-KR" smtClean="0">
              <a:ea typeface="Gulim"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74060" y="708911"/>
            <a:ext cx="4511434" cy="3402455"/>
          </a:xfrm>
          <a:solidFill>
            <a:srgbClr val="FFFFFF"/>
          </a:solidFill>
          <a:ln/>
        </p:spPr>
      </p:sp>
      <p:sp>
        <p:nvSpPr>
          <p:cNvPr id="39939" name="Rectangle 3"/>
          <p:cNvSpPr>
            <a:spLocks noGrp="1" noChangeArrowheads="1"/>
          </p:cNvSpPr>
          <p:nvPr>
            <p:ph type="body" idx="1"/>
          </p:nvPr>
        </p:nvSpPr>
        <p:spPr>
          <a:xfrm>
            <a:off x="897628" y="4325287"/>
            <a:ext cx="5062745" cy="4109803"/>
          </a:xfrm>
          <a:solidFill>
            <a:srgbClr val="FFFFFF"/>
          </a:solidFill>
          <a:ln>
            <a:solidFill>
              <a:srgbClr val="000000"/>
            </a:solidFill>
          </a:ln>
        </p:spPr>
        <p:txBody>
          <a:bodyPr lIns="91420" tIns="45709" rIns="91420" bIns="45709"/>
          <a:lstStyle/>
          <a:p>
            <a:endParaRPr lang="zh-CN" altLang="en-US" smtClean="0">
              <a:latin typeface="Courier New" pitchFamily="49"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mtClean="0"/>
              <a:t>Most essential, then love, what kind, if mature unselfish, centered on God, representing yingyang of the universe, embodies God’s highest expression. Bonding of hormones, glue, single parents great, but societies that best raise their children, 2 parents, will thrive, produce children of secure, loved and loving, responsible, conscientious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Most essential, then love, what kind, if mature unselfish, centered on God, representing yingyang of the universe, embodies God’s highest expression. Bonding of hormones, glue, single parents great, but societies that best raise their children, 2 parents, will thrive, produce children of secure, loved and loving, responsible, conscientious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Date Placeholder 3"/>
          <p:cNvSpPr>
            <a:spLocks noGrp="1"/>
          </p:cNvSpPr>
          <p:nvPr>
            <p:ph type="dt" sz="quarter" idx="1"/>
          </p:nvPr>
        </p:nvSpPr>
        <p:spPr>
          <a:noFill/>
        </p:spPr>
        <p:txBody>
          <a:bodyPr/>
          <a:lstStyle/>
          <a:p>
            <a:fld id="{662822B2-8855-40B0-B633-046F195C42A5}" type="datetime1">
              <a:rPr lang="zh-CN" altLang="en-US" smtClean="0"/>
              <a:pPr/>
              <a:t>2011/10/3</a:t>
            </a:fld>
            <a:endParaRPr lang="en-US" altLang="zh-CN" smtClean="0"/>
          </a:p>
        </p:txBody>
      </p:sp>
      <p:sp>
        <p:nvSpPr>
          <p:cNvPr id="43013" name="Slide Number Placeholder 4"/>
          <p:cNvSpPr>
            <a:spLocks noGrp="1"/>
          </p:cNvSpPr>
          <p:nvPr>
            <p:ph type="sldNum" sz="quarter" idx="5"/>
          </p:nvPr>
        </p:nvSpPr>
        <p:spPr>
          <a:noFill/>
        </p:spPr>
        <p:txBody>
          <a:bodyPr/>
          <a:lstStyle/>
          <a:p>
            <a:fld id="{556911D2-1CFA-4243-80F7-5354B5B68837}" type="slidenum">
              <a:rPr lang="zh-CN" altLang="en-US" smtClean="0"/>
              <a:pPr/>
              <a:t>17</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4035" name="Rectangle 3"/>
          <p:cNvSpPr>
            <a:spLocks noGrp="1" noChangeArrowheads="1"/>
          </p:cNvSpPr>
          <p:nvPr>
            <p:ph type="body" idx="1"/>
          </p:nvPr>
        </p:nvSpPr>
        <p:spPr>
          <a:xfrm>
            <a:off x="914711" y="4342464"/>
            <a:ext cx="5028579" cy="4117610"/>
          </a:xfrm>
          <a:solidFill>
            <a:srgbClr val="FFFFFF"/>
          </a:solidFill>
          <a:ln>
            <a:solidFill>
              <a:srgbClr val="000000"/>
            </a:solidFill>
          </a:ln>
        </p:spPr>
        <p:txBody>
          <a:bodyPr/>
          <a:lstStyle/>
          <a:p>
            <a:pPr>
              <a:spcBef>
                <a:spcPct val="0"/>
              </a:spcBef>
              <a:buClrTx/>
              <a:buFontTx/>
              <a:buNone/>
            </a:pPr>
            <a:r>
              <a:rPr lang="en-US" altLang="ko-KR" sz="1700" dirty="0">
                <a:latin typeface="Garamond" pitchFamily="18" charset="0"/>
                <a:ea typeface="Gulim" pitchFamily="34" charset="-127"/>
              </a:rPr>
              <a:t>Brides may expect a diamond engagement ring before marriage. But what is the most precious gift before marriage? Substantial pure love. What is the </a:t>
            </a:r>
            <a:r>
              <a:rPr lang="en-US" altLang="ko-KR" sz="1700" b="1" dirty="0">
                <a:latin typeface="Garamond" pitchFamily="18" charset="0"/>
                <a:ea typeface="Gulim" pitchFamily="34" charset="-127"/>
              </a:rPr>
              <a:t>value</a:t>
            </a:r>
            <a:r>
              <a:rPr lang="en-US" altLang="ko-KR" sz="1700" dirty="0">
                <a:latin typeface="Garamond" pitchFamily="18" charset="0"/>
                <a:ea typeface="Gulim" pitchFamily="34" charset="-127"/>
              </a:rPr>
              <a:t> of a diamond ring if the partners have already experienced physical relationships with other people? The pure love substance is absolutely the most precious. God's deep desire is to see eternal love between one husband and one wife.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505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5424" y="683926"/>
            <a:ext cx="4548706" cy="3430562"/>
          </a:xfrm>
          <a:solidFill>
            <a:srgbClr val="FFFFFF"/>
          </a:solidFill>
          <a:ln/>
        </p:spPr>
      </p:sp>
      <p:sp>
        <p:nvSpPr>
          <p:cNvPr id="46083"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5424" y="683926"/>
            <a:ext cx="4548706" cy="3430562"/>
          </a:xfrm>
          <a:solidFill>
            <a:srgbClr val="FFFFFF"/>
          </a:solidFill>
          <a:ln/>
        </p:spPr>
      </p:sp>
      <p:sp>
        <p:nvSpPr>
          <p:cNvPr id="47107"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r>
              <a:rPr lang="en-US" altLang="ko-KR" sz="1700" b="1" dirty="0">
                <a:latin typeface="Garamond" pitchFamily="18" charset="0"/>
                <a:ea typeface="Gulim" pitchFamily="34" charset="-127"/>
              </a:rPr>
              <a:t>Father</a:t>
            </a:r>
            <a:r>
              <a:rPr lang="en-US" altLang="ko-KR" sz="1700" dirty="0">
                <a:latin typeface="Garamond" pitchFamily="18" charset="0"/>
                <a:ea typeface="Gulim" pitchFamily="34" charset="-127"/>
              </a:rPr>
              <a:t> and Mother Moon have conducted a number of such marriage blessings have been conducted in recent years, including couples from all races, religions and nations, both previously married couples and newly matched couples. </a:t>
            </a:r>
          </a:p>
          <a:p>
            <a:pPr>
              <a:spcBef>
                <a:spcPct val="0"/>
              </a:spcBef>
              <a:buClrTx/>
              <a:buFontTx/>
              <a:buNone/>
            </a:pPr>
            <a:endParaRPr lang="en-US" altLang="ko-KR" sz="1700" dirty="0">
              <a:latin typeface="Garamond" pitchFamily="18" charset="0"/>
              <a:ea typeface="Gulim" pitchFamily="34" charset="-127"/>
            </a:endParaRPr>
          </a:p>
          <a:p>
            <a:pPr>
              <a:spcBef>
                <a:spcPct val="0"/>
              </a:spcBef>
              <a:buClrTx/>
              <a:buFontTx/>
              <a:buNone/>
            </a:pPr>
            <a:r>
              <a:rPr lang="en-US" altLang="ko-KR" sz="1700" dirty="0">
                <a:latin typeface="Garamond" pitchFamily="18" charset="0"/>
                <a:ea typeface="Gulim" pitchFamily="34" charset="-127"/>
              </a:rPr>
              <a:t>These couples are affirming this teaching and joining together to begin creating heavenly families. They are affirming a common value that unites races, religions and nations, to build not only true families but also world peace.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solidFill>
            <a:srgbClr val="FFFFFF"/>
          </a:solidFill>
          <a:ln/>
        </p:spPr>
      </p:sp>
      <p:sp>
        <p:nvSpPr>
          <p:cNvPr id="29699"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29700"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2B5C490D-1496-49CC-90E1-6E87ECA34012}"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29701"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276F1910-9B32-4C9B-9E55-78633A291541}" type="slidenum">
              <a:rPr lang="zh-CN" altLang="en-US" sz="1100" b="1">
                <a:latin typeface="Times New Roman" pitchFamily="18" charset="0"/>
              </a:rPr>
              <a:pPr algn="r" defTabSz="859913"/>
              <a:t>3</a:t>
            </a:fld>
            <a:endParaRPr lang="en-US" altLang="zh-CN" sz="1100" b="1" dirty="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Date Placeholder 3"/>
          <p:cNvSpPr>
            <a:spLocks noGrp="1"/>
          </p:cNvSpPr>
          <p:nvPr>
            <p:ph type="dt" sz="quarter" idx="1"/>
          </p:nvPr>
        </p:nvSpPr>
        <p:spPr>
          <a:noFill/>
        </p:spPr>
        <p:txBody>
          <a:bodyPr/>
          <a:lstStyle/>
          <a:p>
            <a:fld id="{E2985A87-9E31-4281-9185-BBB52F91B42F}" type="datetime1">
              <a:rPr lang="zh-CN" altLang="en-US" smtClean="0"/>
              <a:pPr/>
              <a:t>2011/10/3</a:t>
            </a:fld>
            <a:endParaRPr lang="en-US" altLang="zh-CN" smtClean="0"/>
          </a:p>
        </p:txBody>
      </p:sp>
      <p:sp>
        <p:nvSpPr>
          <p:cNvPr id="48133" name="Slide Number Placeholder 4"/>
          <p:cNvSpPr>
            <a:spLocks noGrp="1"/>
          </p:cNvSpPr>
          <p:nvPr>
            <p:ph type="sldNum" sz="quarter" idx="5"/>
          </p:nvPr>
        </p:nvSpPr>
        <p:spPr>
          <a:noFill/>
        </p:spPr>
        <p:txBody>
          <a:bodyPr/>
          <a:lstStyle/>
          <a:p>
            <a:fld id="{AFB19605-F467-465F-8BF8-DF23AAA66317}" type="slidenum">
              <a:rPr lang="zh-CN" altLang="en-US" smtClean="0"/>
              <a:pPr/>
              <a:t>22</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Date Placeholder 3"/>
          <p:cNvSpPr>
            <a:spLocks noGrp="1"/>
          </p:cNvSpPr>
          <p:nvPr>
            <p:ph type="dt" sz="quarter" idx="1"/>
          </p:nvPr>
        </p:nvSpPr>
        <p:spPr>
          <a:noFill/>
        </p:spPr>
        <p:txBody>
          <a:bodyPr/>
          <a:lstStyle/>
          <a:p>
            <a:fld id="{7038D26F-3D75-436D-8283-1B2F9B4B5FAB}" type="datetime1">
              <a:rPr lang="zh-CN" altLang="en-US" smtClean="0"/>
              <a:pPr/>
              <a:t>2011/10/3</a:t>
            </a:fld>
            <a:endParaRPr lang="en-US" altLang="zh-CN" smtClean="0"/>
          </a:p>
        </p:txBody>
      </p:sp>
      <p:sp>
        <p:nvSpPr>
          <p:cNvPr id="49157" name="Slide Number Placeholder 4"/>
          <p:cNvSpPr>
            <a:spLocks noGrp="1"/>
          </p:cNvSpPr>
          <p:nvPr>
            <p:ph type="sldNum" sz="quarter" idx="5"/>
          </p:nvPr>
        </p:nvSpPr>
        <p:spPr>
          <a:noFill/>
        </p:spPr>
        <p:txBody>
          <a:bodyPr/>
          <a:lstStyle/>
          <a:p>
            <a:fld id="{A202D98C-EAA8-4060-BF39-28BDD682B619}" type="slidenum">
              <a:rPr lang="zh-CN" altLang="en-US" smtClean="0"/>
              <a:pPr/>
              <a:t>23</a:t>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5017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r>
              <a:rPr lang="en-US" altLang="ko-KR" sz="1700" b="1" dirty="0">
                <a:latin typeface="Garamond" pitchFamily="18" charset="0"/>
                <a:ea typeface="Gulim" pitchFamily="34" charset="-127"/>
              </a:rPr>
              <a:t>Father</a:t>
            </a:r>
            <a:r>
              <a:rPr lang="en-US" altLang="ko-KR" sz="1700" dirty="0">
                <a:latin typeface="Garamond" pitchFamily="18" charset="0"/>
                <a:ea typeface="Gulim" pitchFamily="34" charset="-127"/>
              </a:rPr>
              <a:t> and Mother Moon have conducted a number of such marriage blessings have been conducted in recent years, including couples from all races, religions and nations, both previously married couples and newly matched couples. </a:t>
            </a:r>
          </a:p>
          <a:p>
            <a:pPr>
              <a:spcBef>
                <a:spcPct val="0"/>
              </a:spcBef>
              <a:buClrTx/>
              <a:buFontTx/>
              <a:buNone/>
            </a:pPr>
            <a:endParaRPr lang="en-US" altLang="ko-KR" sz="1700" dirty="0">
              <a:latin typeface="Garamond" pitchFamily="18" charset="0"/>
              <a:ea typeface="Gulim" pitchFamily="34" charset="-127"/>
            </a:endParaRPr>
          </a:p>
          <a:p>
            <a:pPr>
              <a:spcBef>
                <a:spcPct val="0"/>
              </a:spcBef>
              <a:buClrTx/>
              <a:buFontTx/>
              <a:buNone/>
            </a:pPr>
            <a:r>
              <a:rPr lang="en-US" altLang="ko-KR" sz="1700" dirty="0">
                <a:latin typeface="Garamond" pitchFamily="18" charset="0"/>
                <a:ea typeface="Gulim" pitchFamily="34" charset="-127"/>
              </a:rPr>
              <a:t>These couples are affirming this teaching and joining together to begin creating heavenly families. They are affirming a common value that unites races, religions and nations, to build not only true families but also world peace.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Date Placeholder 3"/>
          <p:cNvSpPr>
            <a:spLocks noGrp="1"/>
          </p:cNvSpPr>
          <p:nvPr>
            <p:ph type="dt" sz="quarter" idx="1"/>
          </p:nvPr>
        </p:nvSpPr>
        <p:spPr>
          <a:noFill/>
        </p:spPr>
        <p:txBody>
          <a:bodyPr/>
          <a:lstStyle/>
          <a:p>
            <a:fld id="{7A1A2366-FE53-45FE-9908-08BB29FC3BD9}" type="datetime1">
              <a:rPr lang="zh-CN" altLang="en-US" smtClean="0"/>
              <a:pPr/>
              <a:t>2011/10/3</a:t>
            </a:fld>
            <a:endParaRPr lang="en-US" altLang="zh-CN" smtClean="0"/>
          </a:p>
        </p:txBody>
      </p:sp>
      <p:sp>
        <p:nvSpPr>
          <p:cNvPr id="51205" name="Slide Number Placeholder 4"/>
          <p:cNvSpPr>
            <a:spLocks noGrp="1"/>
          </p:cNvSpPr>
          <p:nvPr>
            <p:ph type="sldNum" sz="quarter" idx="5"/>
          </p:nvPr>
        </p:nvSpPr>
        <p:spPr>
          <a:noFill/>
        </p:spPr>
        <p:txBody>
          <a:bodyPr/>
          <a:lstStyle/>
          <a:p>
            <a:fld id="{001BAEA7-35AC-40D5-BF3C-F65C94C8071B}" type="slidenum">
              <a:rPr lang="zh-CN" altLang="en-US" smtClean="0"/>
              <a:pPr/>
              <a:t>25</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DC46DE97-3859-47B7-91C5-583152902BF3}"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30725"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A5C78932-04A3-40F1-B0AA-CF58C4D891F7}" type="slidenum">
              <a:rPr lang="zh-CN" altLang="en-US" sz="1100" b="1">
                <a:latin typeface="Times New Roman" pitchFamily="18" charset="0"/>
              </a:rPr>
              <a:pPr algn="r" defTabSz="859913"/>
              <a:t>4</a:t>
            </a:fld>
            <a:endParaRPr lang="en-US" altLang="zh-CN" sz="1100" b="1"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31748"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8FF10D36-F8DB-471F-8B42-1475A4E6E62A}"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31749"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45D54849-6887-4C80-9B25-766F2997B70D}" type="slidenum">
              <a:rPr lang="zh-CN" altLang="en-US" sz="1100" b="1">
                <a:latin typeface="Times New Roman" pitchFamily="18" charset="0"/>
              </a:rPr>
              <a:pPr algn="r" defTabSz="859913"/>
              <a:t>5</a:t>
            </a:fld>
            <a:endParaRPr lang="en-US" altLang="zh-CN" sz="1100" b="1"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solidFill>
            <a:srgbClr val="FFFFFF"/>
          </a:solidFill>
          <a:ln/>
        </p:spPr>
      </p:sp>
      <p:sp>
        <p:nvSpPr>
          <p:cNvPr id="32771"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32772"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792FF0D4-21DC-4B9F-B3C0-61BB8696D673}"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32773"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DFEAF701-4C82-4BAF-858F-51DC37EE918A}" type="slidenum">
              <a:rPr lang="zh-CN" altLang="en-US" sz="1100" b="1">
                <a:latin typeface="Times New Roman" pitchFamily="18" charset="0"/>
              </a:rPr>
              <a:pPr algn="r" defTabSz="859913"/>
              <a:t>6</a:t>
            </a:fld>
            <a:endParaRPr lang="en-US" altLang="zh-CN" sz="1100" b="1"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solidFill>
            <a:srgbClr val="FFFFFF"/>
          </a:solidFill>
          <a:ln/>
        </p:spPr>
      </p:sp>
      <p:sp>
        <p:nvSpPr>
          <p:cNvPr id="33795"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33796"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D34F904E-D40F-4F6F-9552-8D3880525B2F}"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33797"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90EC542D-DB62-478F-BE5B-7664C0F04A8A}" type="slidenum">
              <a:rPr lang="zh-CN" altLang="en-US" sz="1100" b="1">
                <a:latin typeface="Times New Roman" pitchFamily="18" charset="0"/>
              </a:rPr>
              <a:pPr algn="r" defTabSz="859913"/>
              <a:t>7</a:t>
            </a:fld>
            <a:endParaRPr lang="en-US" altLang="zh-CN" sz="1100" b="1"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solidFill>
            <a:srgbClr val="FFFFFF"/>
          </a:solidFill>
          <a:ln/>
        </p:spPr>
      </p:sp>
      <p:sp>
        <p:nvSpPr>
          <p:cNvPr id="34819"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34820"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A20158F1-C52A-480A-90B7-CF2F5FAD5F63}"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34821"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2171FE8D-125B-4BF6-8C38-C6EC2BCC1B5E}" type="slidenum">
              <a:rPr lang="zh-CN" altLang="en-US" sz="1100" b="1">
                <a:latin typeface="Times New Roman" pitchFamily="18" charset="0"/>
              </a:rPr>
              <a:pPr algn="r" defTabSz="859913"/>
              <a:t>8</a:t>
            </a:fld>
            <a:endParaRPr lang="en-US" altLang="zh-CN" sz="1100" b="1"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solidFill>
            <a:srgbClr val="FFFFFF"/>
          </a:solidFill>
          <a:ln/>
        </p:spPr>
      </p:sp>
      <p:sp>
        <p:nvSpPr>
          <p:cNvPr id="35843"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35844"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84025512-56FD-47DF-B428-9A9AF6786449}"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35845"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184A36C5-6068-4174-8F1B-C5FFEEF1F123}" type="slidenum">
              <a:rPr lang="zh-CN" altLang="en-US" sz="1100" b="1">
                <a:latin typeface="Times New Roman" pitchFamily="18" charset="0"/>
              </a:rPr>
              <a:pPr algn="r" defTabSz="859913"/>
              <a:t>9</a:t>
            </a:fld>
            <a:endParaRPr lang="en-US" altLang="zh-CN" sz="1100" b="1"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solidFill>
            <a:srgbClr val="FFFFFF"/>
          </a:solidFill>
          <a:ln/>
        </p:spPr>
      </p:sp>
      <p:sp>
        <p:nvSpPr>
          <p:cNvPr id="36867"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36868"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6AE41986-3F08-4EAE-8128-3B2E1F02825F}" type="datetime1">
              <a:rPr lang="zh-CN" altLang="en-US" sz="1100" b="1">
                <a:latin typeface="Times New Roman" pitchFamily="18" charset="0"/>
              </a:rPr>
              <a:pPr algn="r" defTabSz="859913"/>
              <a:t>2011/10/3</a:t>
            </a:fld>
            <a:endParaRPr lang="en-US" altLang="zh-CN" sz="1100" b="1" dirty="0">
              <a:latin typeface="Times New Roman" pitchFamily="18" charset="0"/>
            </a:endParaRPr>
          </a:p>
        </p:txBody>
      </p:sp>
      <p:sp>
        <p:nvSpPr>
          <p:cNvPr id="36869"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C0F88FD9-388F-4B6F-AABB-BE68A00EF930}" type="slidenum">
              <a:rPr lang="zh-CN" altLang="en-US" sz="1100" b="1">
                <a:latin typeface="Times New Roman" pitchFamily="18" charset="0"/>
              </a:rPr>
              <a:pPr algn="r" defTabSz="859913"/>
              <a:t>10</a:t>
            </a:fld>
            <a:endParaRPr lang="en-US" altLang="zh-CN" sz="1100" b="1"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D960C1-A52A-48BE-B76C-9A6D170F223B}" type="datetimeFigureOut">
              <a:rPr lang="en-US" smtClean="0"/>
              <a:t>10/3/2011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FA7A4B2-FF4C-4C8F-B156-21EFB7D07DA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960C1-A52A-48BE-B76C-9A6D170F223B}"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7A4B2-FF4C-4C8F-B156-21EFB7D07D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8D960C1-A52A-48BE-B76C-9A6D170F223B}" type="datetimeFigureOut">
              <a:rPr lang="en-US" smtClean="0"/>
              <a:t>10/3/2011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FA7A4B2-FF4C-4C8F-B156-21EFB7D07DA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8D960C1-A52A-48BE-B76C-9A6D170F223B}"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D960C1-A52A-48BE-B76C-9A6D170F223B}" type="datetimeFigureOut">
              <a:rPr lang="en-US" smtClean="0"/>
              <a:t>10/3/2011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FA7A4B2-FF4C-4C8F-B156-21EFB7D07DA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8D960C1-A52A-48BE-B76C-9A6D170F223B}" type="datetimeFigureOut">
              <a:rPr lang="en-US" smtClean="0"/>
              <a:t>10/3/2011</a:t>
            </a:fld>
            <a:endParaRPr lang="en-US"/>
          </a:p>
        </p:txBody>
      </p:sp>
      <p:sp>
        <p:nvSpPr>
          <p:cNvPr id="10" name="Slide Number Placeholder 9"/>
          <p:cNvSpPr>
            <a:spLocks noGrp="1"/>
          </p:cNvSpPr>
          <p:nvPr>
            <p:ph type="sldNum" sz="quarter" idx="16"/>
          </p:nvPr>
        </p:nvSpPr>
        <p:spPr/>
        <p:txBody>
          <a:bodyPr rtlCol="0"/>
          <a:lstStyle/>
          <a:p>
            <a:fld id="{FFA7A4B2-FF4C-4C8F-B156-21EFB7D07DA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8D960C1-A52A-48BE-B76C-9A6D170F223B}" type="datetimeFigureOut">
              <a:rPr lang="en-US" smtClean="0"/>
              <a:t>10/3/2011</a:t>
            </a:fld>
            <a:endParaRPr lang="en-US"/>
          </a:p>
        </p:txBody>
      </p:sp>
      <p:sp>
        <p:nvSpPr>
          <p:cNvPr id="12" name="Slide Number Placeholder 11"/>
          <p:cNvSpPr>
            <a:spLocks noGrp="1"/>
          </p:cNvSpPr>
          <p:nvPr>
            <p:ph type="sldNum" sz="quarter" idx="16"/>
          </p:nvPr>
        </p:nvSpPr>
        <p:spPr/>
        <p:txBody>
          <a:bodyPr rtlCol="0"/>
          <a:lstStyle/>
          <a:p>
            <a:fld id="{FFA7A4B2-FF4C-4C8F-B156-21EFB7D07DA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D960C1-A52A-48BE-B76C-9A6D170F223B}" type="datetimeFigureOut">
              <a:rPr lang="en-US" smtClean="0"/>
              <a:t>10/3/2011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960C1-A52A-48BE-B76C-9A6D170F223B}" type="datetimeFigureOut">
              <a:rPr lang="en-US" smtClean="0"/>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FA7A4B2-FF4C-4C8F-B156-21EFB7D07D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D960C1-A52A-48BE-B76C-9A6D170F223B}" type="datetimeFigureOut">
              <a:rPr lang="en-US" smtClean="0"/>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8D960C1-A52A-48BE-B76C-9A6D170F223B}" type="datetimeFigureOut">
              <a:rPr lang="en-US" smtClean="0"/>
              <a:t>10/3/2011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FA7A4B2-FF4C-4C8F-B156-21EFB7D07DA5}"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8D960C1-A52A-48BE-B76C-9A6D170F223B}" type="datetimeFigureOut">
              <a:rPr lang="en-US" smtClean="0"/>
              <a:t>10/3/2011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FA7A4B2-FF4C-4C8F-B156-21EFB7D07D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ver JPG.jpg"/>
          <p:cNvPicPr>
            <a:picLocks noChangeAspect="1"/>
          </p:cNvPicPr>
          <p:nvPr/>
        </p:nvPicPr>
        <p:blipFill>
          <a:blip r:embed="rId2" cstate="print"/>
          <a:srcRect l="5147" t="41461" r="6618" b="43061"/>
          <a:stretch>
            <a:fillRect/>
          </a:stretch>
        </p:blipFill>
        <p:spPr>
          <a:xfrm>
            <a:off x="0" y="4724400"/>
            <a:ext cx="9144000" cy="2133600"/>
          </a:xfrm>
          <a:prstGeom prst="rect">
            <a:avLst/>
          </a:prstGeom>
        </p:spPr>
      </p:pic>
      <p:sp>
        <p:nvSpPr>
          <p:cNvPr id="2" name="Title 1"/>
          <p:cNvSpPr>
            <a:spLocks noGrp="1"/>
          </p:cNvSpPr>
          <p:nvPr>
            <p:ph type="ctrTitle"/>
          </p:nvPr>
        </p:nvSpPr>
        <p:spPr>
          <a:xfrm>
            <a:off x="914400" y="1600200"/>
            <a:ext cx="7315200" cy="1470025"/>
          </a:xfrm>
        </p:spPr>
        <p:txBody>
          <a:bodyPr>
            <a:normAutofit/>
          </a:bodyPr>
          <a:lstStyle/>
          <a:p>
            <a:r>
              <a:rPr lang="en-US" dirty="0" smtClean="0"/>
              <a:t>Universal Peace Federation</a:t>
            </a:r>
            <a:endParaRPr lang="en-US" dirty="0"/>
          </a:p>
        </p:txBody>
      </p:sp>
      <p:sp>
        <p:nvSpPr>
          <p:cNvPr id="3" name="Subtitle 2"/>
          <p:cNvSpPr>
            <a:spLocks noGrp="1"/>
          </p:cNvSpPr>
          <p:nvPr>
            <p:ph type="subTitle" idx="1"/>
          </p:nvPr>
        </p:nvSpPr>
        <p:spPr>
          <a:xfrm>
            <a:off x="0" y="4876800"/>
            <a:ext cx="9144000" cy="1600200"/>
          </a:xfrm>
        </p:spPr>
        <p:txBody>
          <a:bodyPr>
            <a:normAutofit/>
          </a:bodyPr>
          <a:lstStyle/>
          <a:p>
            <a:pPr algn="ctr"/>
            <a:r>
              <a:rPr lang="en-US" sz="3600" b="1" dirty="0" smtClean="0">
                <a:solidFill>
                  <a:schemeClr val="bg1"/>
                </a:solidFill>
                <a:latin typeface="Arial" pitchFamily="34" charset="0"/>
                <a:cs typeface="Arial" pitchFamily="34" charset="0"/>
              </a:rPr>
              <a:t>UPF Marriage and Family Series</a:t>
            </a:r>
            <a:endParaRPr lang="en-US" sz="3600" b="1" dirty="0">
              <a:solidFill>
                <a:schemeClr val="bg1"/>
              </a:solidFill>
              <a:latin typeface="Arial" pitchFamily="34" charset="0"/>
              <a:cs typeface="Arial" pitchFamily="34" charset="0"/>
            </a:endParaRPr>
          </a:p>
        </p:txBody>
      </p:sp>
      <p:sp>
        <p:nvSpPr>
          <p:cNvPr id="5" name="TextBox 4"/>
          <p:cNvSpPr txBox="1"/>
          <p:nvPr/>
        </p:nvSpPr>
        <p:spPr>
          <a:xfrm>
            <a:off x="0" y="3124200"/>
            <a:ext cx="9144000" cy="1015663"/>
          </a:xfrm>
          <a:prstGeom prst="rect">
            <a:avLst/>
          </a:prstGeom>
          <a:noFill/>
        </p:spPr>
        <p:txBody>
          <a:bodyPr wrap="square" rtlCol="0">
            <a:spAutoFit/>
          </a:bodyPr>
          <a:lstStyle/>
          <a:p>
            <a:pPr algn="ctr"/>
            <a:r>
              <a:rPr lang="en-US" sz="3600" i="1" dirty="0" smtClean="0">
                <a:latin typeface="Arial" pitchFamily="34" charset="0"/>
                <a:cs typeface="Arial" pitchFamily="34" charset="0"/>
              </a:rPr>
              <a:t>Family as the School of Love and Peace</a:t>
            </a:r>
          </a:p>
          <a:p>
            <a:pPr lvl="0" algn="ctr"/>
            <a:r>
              <a:rPr lang="en-US" sz="2400" dirty="0" smtClean="0">
                <a:solidFill>
                  <a:prstClr val="white"/>
                </a:solidFill>
                <a:latin typeface="Arial" pitchFamily="34" charset="0"/>
                <a:ea typeface="SimSun" pitchFamily="2" charset="-122"/>
                <a:cs typeface="Arial" pitchFamily="34" charset="0"/>
              </a:rPr>
              <a:t>The Family as a Sacred Institution</a:t>
            </a:r>
            <a:endParaRPr lang="en-US" sz="2400" dirty="0">
              <a:solidFill>
                <a:prstClr val="white"/>
              </a:solidFill>
              <a:latin typeface="Arial" pitchFamily="34" charset="0"/>
              <a:ea typeface="SimSun" pitchFamily="2" charset="-122"/>
              <a:cs typeface="Arial" pitchFamily="34" charset="0"/>
            </a:endParaRPr>
          </a:p>
        </p:txBody>
      </p:sp>
      <p:pic>
        <p:nvPicPr>
          <p:cNvPr id="6" name="Picture 5" descr="logo gold transparent small 2.png"/>
          <p:cNvPicPr>
            <a:picLocks noChangeAspect="1"/>
          </p:cNvPicPr>
          <p:nvPr/>
        </p:nvPicPr>
        <p:blipFill>
          <a:blip r:embed="rId3" cstate="print"/>
          <a:stretch>
            <a:fillRect/>
          </a:stretch>
        </p:blipFill>
        <p:spPr>
          <a:xfrm>
            <a:off x="3657473" y="228600"/>
            <a:ext cx="1829055" cy="1829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276600" y="1587500"/>
            <a:ext cx="4648200" cy="2898775"/>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2800" i="1" dirty="0">
                <a:latin typeface="Franklin Gothic Medium" pitchFamily="34" charset="0"/>
              </a:rPr>
              <a:t>	</a:t>
            </a:r>
            <a:r>
              <a:rPr lang="en-US" altLang="ko-KR" sz="3200" i="1" dirty="0">
                <a:latin typeface="Franklin Gothic Medium" pitchFamily="34" charset="0"/>
              </a:rPr>
              <a:t>Representing heaven and earth I have created husband and wife. This is the beginning of the world.</a:t>
            </a:r>
          </a:p>
          <a:p>
            <a:pPr marL="568325" indent="-568325" algn="r">
              <a:lnSpc>
                <a:spcPct val="80000"/>
              </a:lnSpc>
              <a:spcAft>
                <a:spcPct val="20000"/>
              </a:spcAft>
              <a:buClr>
                <a:srgbClr val="FFCC99"/>
              </a:buClr>
              <a:buFont typeface="Wingdings" pitchFamily="2" charset="2"/>
              <a:buNone/>
              <a:defRPr/>
            </a:pPr>
            <a:r>
              <a:rPr lang="en-US" altLang="ko-KR" sz="2800" dirty="0">
                <a:latin typeface="Franklin Gothic Medium" pitchFamily="34" charset="0"/>
              </a:rPr>
              <a:t>	</a:t>
            </a:r>
            <a:r>
              <a:rPr lang="en-US" altLang="ko-KR" sz="2800" i="1" dirty="0">
                <a:latin typeface="Franklin Gothic Medium" pitchFamily="34" charset="0"/>
              </a:rPr>
              <a:t> </a:t>
            </a:r>
            <a:r>
              <a:rPr lang="en-US" altLang="ko-KR" sz="2400" dirty="0" err="1">
                <a:solidFill>
                  <a:srgbClr val="00FF00"/>
                </a:solidFill>
                <a:latin typeface="Franklin Gothic Medium" pitchFamily="34" charset="0"/>
              </a:rPr>
              <a:t>Tenrikyo</a:t>
            </a:r>
            <a:r>
              <a:rPr lang="en-US" altLang="ko-KR" sz="2400" dirty="0">
                <a:solidFill>
                  <a:srgbClr val="00FF00"/>
                </a:solidFill>
                <a:latin typeface="Franklin Gothic Medium" pitchFamily="34" charset="0"/>
              </a:rPr>
              <a:t>, </a:t>
            </a:r>
            <a:r>
              <a:rPr lang="en-US" altLang="ko-KR" sz="2400" dirty="0" err="1">
                <a:solidFill>
                  <a:srgbClr val="00FF00"/>
                </a:solidFill>
                <a:latin typeface="Franklin Gothic Medium" pitchFamily="34" charset="0"/>
              </a:rPr>
              <a:t>Mikagura-uta</a:t>
            </a:r>
            <a:endParaRPr lang="en-US" altLang="ko-KR" sz="2400" dirty="0">
              <a:solidFill>
                <a:srgbClr val="00FF00"/>
              </a:solidFill>
              <a:latin typeface="Franklin Gothic Medium" pitchFamily="34" charset="0"/>
            </a:endParaRPr>
          </a:p>
        </p:txBody>
      </p:sp>
      <p:sp>
        <p:nvSpPr>
          <p:cNvPr id="121861" name="Rectangle 5"/>
          <p:cNvSpPr>
            <a:spLocks noGrp="1" noRot="1" noChangeArrowheads="1"/>
          </p:cNvSpPr>
          <p:nvPr>
            <p:ph type="title" idx="4294967295"/>
          </p:nvPr>
        </p:nvSpPr>
        <p:spPr>
          <a:xfrm>
            <a:off x="838200" y="274638"/>
            <a:ext cx="8305800" cy="1143000"/>
          </a:xfrm>
          <a:effectLst>
            <a:outerShdw dist="35921" dir="2700000" algn="ctr" rotWithShape="0">
              <a:schemeClr val="bg2"/>
            </a:outerShdw>
          </a:effectLst>
        </p:spPr>
        <p:txBody>
          <a:bodyPr/>
          <a:lstStyle/>
          <a:p>
            <a:pPr>
              <a:defRPr/>
            </a:pPr>
            <a:r>
              <a:rPr lang="en-US" sz="3600" dirty="0" smtClean="0">
                <a:solidFill>
                  <a:srgbClr val="FFFF00"/>
                </a:solidFill>
                <a:effectLst/>
                <a:latin typeface="Franklin Gothic Medium" pitchFamily="34" charset="0"/>
              </a:rPr>
              <a:t>Family Symbolizes Heaven and Earth.</a:t>
            </a:r>
          </a:p>
        </p:txBody>
      </p:sp>
      <p:pic>
        <p:nvPicPr>
          <p:cNvPr id="11269" name="Picture 5" descr="Hindu logo.jpg"/>
          <p:cNvPicPr>
            <a:picLocks noChangeAspect="1"/>
          </p:cNvPicPr>
          <p:nvPr/>
        </p:nvPicPr>
        <p:blipFill>
          <a:blip r:embed="rId3" cstate="print"/>
          <a:srcRect/>
          <a:stretch>
            <a:fillRect/>
          </a:stretch>
        </p:blipFill>
        <p:spPr bwMode="auto">
          <a:xfrm>
            <a:off x="838200" y="1641475"/>
            <a:ext cx="2690813" cy="26908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657600" y="1676400"/>
            <a:ext cx="4572000" cy="4179888"/>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3200" i="1">
                <a:latin typeface="Franklin Gothic Medium" pitchFamily="34" charset="0"/>
              </a:rPr>
              <a:t>	The sacred partnership of true marriage is constituted both by the will of God and the will of man.</a:t>
            </a:r>
          </a:p>
          <a:p>
            <a:pPr marL="568325" indent="-568325" algn="r">
              <a:lnSpc>
                <a:spcPct val="80000"/>
              </a:lnSpc>
              <a:spcAft>
                <a:spcPct val="20000"/>
              </a:spcAft>
              <a:buClr>
                <a:srgbClr val="FFCC99"/>
              </a:buClr>
              <a:buFont typeface="Wingdings" pitchFamily="2" charset="2"/>
              <a:buNone/>
              <a:defRPr/>
            </a:pPr>
            <a:r>
              <a:rPr lang="en-US" altLang="ko-KR" sz="2400">
                <a:solidFill>
                  <a:srgbClr val="00FF00"/>
                </a:solidFill>
                <a:latin typeface="Franklin Gothic Medium" pitchFamily="34" charset="0"/>
              </a:rPr>
              <a:t>Christianity</a:t>
            </a:r>
          </a:p>
          <a:p>
            <a:pPr marL="568325" indent="-568325" algn="r">
              <a:lnSpc>
                <a:spcPct val="80000"/>
              </a:lnSpc>
              <a:spcAft>
                <a:spcPct val="20000"/>
              </a:spcAft>
              <a:buClr>
                <a:srgbClr val="FFCC99"/>
              </a:buClr>
              <a:buFont typeface="Wingdings" pitchFamily="2" charset="2"/>
              <a:buNone/>
              <a:defRPr/>
            </a:pPr>
            <a:r>
              <a:rPr lang="en-US" altLang="ko-KR" sz="2400">
                <a:solidFill>
                  <a:srgbClr val="00FF00"/>
                </a:solidFill>
                <a:latin typeface="Franklin Gothic Medium" pitchFamily="34" charset="0"/>
              </a:rPr>
              <a:t>Pope Pius XI, Casti Connubi</a:t>
            </a:r>
          </a:p>
          <a:p>
            <a:pPr marL="568325" indent="-568325">
              <a:lnSpc>
                <a:spcPct val="80000"/>
              </a:lnSpc>
              <a:spcAft>
                <a:spcPct val="20000"/>
              </a:spcAft>
              <a:buClr>
                <a:srgbClr val="FFCC99"/>
              </a:buClr>
              <a:buFont typeface="Wingdings" pitchFamily="2" charset="2"/>
              <a:buNone/>
              <a:defRPr/>
            </a:pPr>
            <a:endParaRPr lang="en-US" altLang="ko-KR" sz="3200" i="1">
              <a:latin typeface="Franklin Gothic Medium" pitchFamily="34" charset="0"/>
            </a:endParaRPr>
          </a:p>
          <a:p>
            <a:pPr marL="568325" indent="-568325">
              <a:lnSpc>
                <a:spcPct val="80000"/>
              </a:lnSpc>
              <a:spcAft>
                <a:spcPct val="20000"/>
              </a:spcAft>
              <a:buClr>
                <a:srgbClr val="FFCC99"/>
              </a:buClr>
              <a:buFont typeface="Wingdings" pitchFamily="2" charset="2"/>
              <a:buNone/>
              <a:defRPr/>
            </a:pPr>
            <a:r>
              <a:rPr lang="en-US" altLang="ko-KR" sz="3200" i="1">
                <a:latin typeface="Franklin Gothic Medium" pitchFamily="34" charset="0"/>
              </a:rPr>
              <a:t>	</a:t>
            </a:r>
          </a:p>
        </p:txBody>
      </p:sp>
      <p:sp>
        <p:nvSpPr>
          <p:cNvPr id="121861" name="Rectangle 5"/>
          <p:cNvSpPr>
            <a:spLocks noGrp="1" noRot="1" noChangeArrowheads="1"/>
          </p:cNvSpPr>
          <p:nvPr>
            <p:ph type="title" idx="4294967295"/>
          </p:nvPr>
        </p:nvSpPr>
        <p:spPr>
          <a:xfrm>
            <a:off x="762000" y="274638"/>
            <a:ext cx="83820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A Partnership </a:t>
            </a:r>
            <a:r>
              <a:rPr lang="en-US" sz="4000" dirty="0" smtClean="0">
                <a:solidFill>
                  <a:srgbClr val="FFFF00"/>
                </a:solidFill>
                <a:effectLst/>
                <a:latin typeface="Franklin Gothic Medium" pitchFamily="34" charset="0"/>
              </a:rPr>
              <a:t>between God and Man</a:t>
            </a:r>
          </a:p>
        </p:txBody>
      </p:sp>
      <p:pic>
        <p:nvPicPr>
          <p:cNvPr id="12293" name="Picture 6" descr="Pius_XI.jpg"/>
          <p:cNvPicPr>
            <a:picLocks noChangeAspect="1"/>
          </p:cNvPicPr>
          <p:nvPr/>
        </p:nvPicPr>
        <p:blipFill>
          <a:blip r:embed="rId3" cstate="print"/>
          <a:srcRect/>
          <a:stretch>
            <a:fillRect/>
          </a:stretch>
        </p:blipFill>
        <p:spPr bwMode="auto">
          <a:xfrm>
            <a:off x="1143000" y="1644650"/>
            <a:ext cx="2667000" cy="2973388"/>
          </a:xfrm>
          <a:prstGeom prst="rect">
            <a:avLst/>
          </a:prstGeom>
          <a:noFill/>
          <a:ln w="9525" cmpd="dbl">
            <a:solidFill>
              <a:schemeClr val="accent1">
                <a:lumMod val="60000"/>
                <a:lumOff val="40000"/>
              </a:schemeClr>
            </a:solid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914400" y="573088"/>
            <a:ext cx="7315200" cy="132238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kumimoji="1" lang="en-US" altLang="ko-KR" sz="4000" b="1" dirty="0">
                <a:solidFill>
                  <a:srgbClr val="FFFF00"/>
                </a:solidFill>
                <a:effectLst>
                  <a:outerShdw blurRad="38100" dist="38100" dir="2700000" algn="tl">
                    <a:srgbClr val="000000"/>
                  </a:outerShdw>
                </a:effectLst>
                <a:latin typeface="Franklin Gothic Medium" pitchFamily="34" charset="0"/>
                <a:ea typeface="HY견고딕" pitchFamily="18" charset="-127"/>
              </a:rPr>
              <a:t>Types of Love in the Family</a:t>
            </a:r>
            <a:endParaRPr kumimoji="1" lang="ko-KR" altLang="en-US" sz="4000" b="1" dirty="0">
              <a:solidFill>
                <a:srgbClr val="FFFF00"/>
              </a:solidFill>
              <a:effectLst>
                <a:outerShdw blurRad="38100" dist="38100" dir="2700000" algn="tl">
                  <a:srgbClr val="000000"/>
                </a:outerShdw>
              </a:effectLst>
              <a:latin typeface="Franklin Gothic Medium" pitchFamily="34" charset="0"/>
              <a:ea typeface="HY견고딕" pitchFamily="18" charset="-127"/>
            </a:endParaRPr>
          </a:p>
          <a:p>
            <a:pPr algn="ctr">
              <a:defRPr/>
            </a:pPr>
            <a:endParaRPr kumimoji="1" lang="ko-KR" altLang="en-US" sz="4000" b="1" dirty="0">
              <a:solidFill>
                <a:srgbClr val="FFFF00"/>
              </a:solidFill>
              <a:effectLst>
                <a:outerShdw blurRad="38100" dist="38100" dir="2700000" algn="tl">
                  <a:srgbClr val="000000"/>
                </a:outerShdw>
              </a:effectLst>
              <a:latin typeface="Franklin Gothic Medium" pitchFamily="34" charset="0"/>
              <a:ea typeface="HY견고딕" pitchFamily="18" charset="-127"/>
            </a:endParaRPr>
          </a:p>
        </p:txBody>
      </p:sp>
      <p:sp>
        <p:nvSpPr>
          <p:cNvPr id="1029" name="Rectangle 5"/>
          <p:cNvSpPr>
            <a:spLocks noChangeArrowheads="1"/>
          </p:cNvSpPr>
          <p:nvPr/>
        </p:nvSpPr>
        <p:spPr bwMode="auto">
          <a:xfrm>
            <a:off x="914400" y="1524000"/>
            <a:ext cx="75438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gn="ctr">
              <a:lnSpc>
                <a:spcPct val="80000"/>
              </a:lnSpc>
              <a:spcAft>
                <a:spcPct val="20000"/>
              </a:spcAft>
              <a:buClr>
                <a:srgbClr val="66CCFF"/>
              </a:buClr>
              <a:defRPr/>
            </a:pPr>
            <a:r>
              <a:rPr lang="en-US" altLang="ko-KR" sz="3200" dirty="0">
                <a:solidFill>
                  <a:srgbClr val="47D1FF"/>
                </a:solidFill>
                <a:latin typeface="Franklin Gothic Medium" pitchFamily="34" charset="0"/>
              </a:rPr>
              <a:t>The family has the potential to manifest, most fully, God’s ideal of true love.</a:t>
            </a:r>
          </a:p>
          <a:p>
            <a:pPr marL="568325" indent="-568325" algn="ctr">
              <a:lnSpc>
                <a:spcPct val="80000"/>
              </a:lnSpc>
              <a:spcAft>
                <a:spcPct val="20000"/>
              </a:spcAft>
              <a:buClr>
                <a:srgbClr val="66CCFF"/>
              </a:buClr>
              <a:defRPr/>
            </a:pPr>
            <a:endParaRPr lang="en-US" altLang="ko-KR" sz="3200" dirty="0">
              <a:solidFill>
                <a:srgbClr val="00B0F0"/>
              </a:solidFill>
              <a:latin typeface="Franklin Gothic Medium" pitchFamily="34" charset="0"/>
            </a:endParaRPr>
          </a:p>
        </p:txBody>
      </p:sp>
      <p:sp>
        <p:nvSpPr>
          <p:cNvPr id="13316" name="Rectangle 9"/>
          <p:cNvSpPr>
            <a:spLocks noChangeArrowheads="1"/>
          </p:cNvSpPr>
          <p:nvPr/>
        </p:nvSpPr>
        <p:spPr bwMode="auto">
          <a:xfrm>
            <a:off x="914400" y="1235075"/>
            <a:ext cx="7315200" cy="90488"/>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grpSp>
        <p:nvGrpSpPr>
          <p:cNvPr id="2" name="Group 13"/>
          <p:cNvGrpSpPr>
            <a:grpSpLocks/>
          </p:cNvGrpSpPr>
          <p:nvPr/>
        </p:nvGrpSpPr>
        <p:grpSpPr bwMode="auto">
          <a:xfrm>
            <a:off x="914400" y="2743200"/>
            <a:ext cx="3073400" cy="2898775"/>
            <a:chOff x="1962" y="1235"/>
            <a:chExt cx="1951" cy="1785"/>
          </a:xfrm>
        </p:grpSpPr>
        <p:sp>
          <p:nvSpPr>
            <p:cNvPr id="13319" name="AutoShape 14"/>
            <p:cNvSpPr>
              <a:spLocks noChangeArrowheads="1"/>
            </p:cNvSpPr>
            <p:nvPr/>
          </p:nvSpPr>
          <p:spPr bwMode="auto">
            <a:xfrm rot="10800000">
              <a:off x="2300" y="1543"/>
              <a:ext cx="1238" cy="1235"/>
            </a:xfrm>
            <a:prstGeom prst="diamond">
              <a:avLst/>
            </a:prstGeom>
            <a:noFill/>
            <a:ln w="38100" algn="ctr">
              <a:solidFill>
                <a:srgbClr val="FFFFFF"/>
              </a:solidFill>
              <a:miter lim="800000"/>
              <a:headEnd/>
              <a:tailEnd/>
            </a:ln>
          </p:spPr>
          <p:txBody>
            <a:bodyPr rot="10800000" wrap="none" anchor="ctr"/>
            <a:lstStyle/>
            <a:p>
              <a:endParaRPr lang="en-US"/>
            </a:p>
          </p:txBody>
        </p:sp>
        <p:grpSp>
          <p:nvGrpSpPr>
            <p:cNvPr id="3" name="Group 15"/>
            <p:cNvGrpSpPr>
              <a:grpSpLocks/>
            </p:cNvGrpSpPr>
            <p:nvPr/>
          </p:nvGrpSpPr>
          <p:grpSpPr bwMode="auto">
            <a:xfrm>
              <a:off x="2715" y="1945"/>
              <a:ext cx="445" cy="444"/>
              <a:chOff x="2637" y="2228"/>
              <a:chExt cx="564" cy="563"/>
            </a:xfrm>
          </p:grpSpPr>
          <p:grpSp>
            <p:nvGrpSpPr>
              <p:cNvPr id="4" name="Group 16"/>
              <p:cNvGrpSpPr>
                <a:grpSpLocks/>
              </p:cNvGrpSpPr>
              <p:nvPr/>
            </p:nvGrpSpPr>
            <p:grpSpPr bwMode="auto">
              <a:xfrm>
                <a:off x="2751" y="2228"/>
                <a:ext cx="336" cy="563"/>
                <a:chOff x="4848" y="528"/>
                <a:chExt cx="720" cy="992"/>
              </a:xfrm>
            </p:grpSpPr>
            <p:sp>
              <p:nvSpPr>
                <p:cNvPr id="13329" name="Arc 17"/>
                <p:cNvSpPr>
                  <a:spLocks/>
                </p:cNvSpPr>
                <p:nvPr/>
              </p:nvSpPr>
              <p:spPr bwMode="auto">
                <a:xfrm>
                  <a:off x="4992" y="528"/>
                  <a:ext cx="576" cy="992"/>
                </a:xfrm>
                <a:custGeom>
                  <a:avLst/>
                  <a:gdLst>
                    <a:gd name="T0" fmla="*/ 0 w 21600"/>
                    <a:gd name="T1" fmla="*/ 0 h 37199"/>
                    <a:gd name="T2" fmla="*/ 0 w 21600"/>
                    <a:gd name="T3" fmla="*/ 0 h 37199"/>
                    <a:gd name="T4" fmla="*/ 0 w 21600"/>
                    <a:gd name="T5" fmla="*/ 0 h 37199"/>
                    <a:gd name="T6" fmla="*/ 0 60000 65536"/>
                    <a:gd name="T7" fmla="*/ 0 60000 65536"/>
                    <a:gd name="T8" fmla="*/ 0 60000 65536"/>
                    <a:gd name="T9" fmla="*/ 0 w 21600"/>
                    <a:gd name="T10" fmla="*/ 0 h 37199"/>
                    <a:gd name="T11" fmla="*/ 21600 w 21600"/>
                    <a:gd name="T12" fmla="*/ 37199 h 37199"/>
                  </a:gdLst>
                  <a:ahLst/>
                  <a:cxnLst>
                    <a:cxn ang="T6">
                      <a:pos x="T0" y="T1"/>
                    </a:cxn>
                    <a:cxn ang="T7">
                      <a:pos x="T2" y="T3"/>
                    </a:cxn>
                    <a:cxn ang="T8">
                      <a:pos x="T4" y="T5"/>
                    </a:cxn>
                  </a:cxnLst>
                  <a:rect l="T9" t="T10" r="T11" b="T12"/>
                  <a:pathLst>
                    <a:path w="21600" h="37199" fill="none" extrusionOk="0">
                      <a:moveTo>
                        <a:pt x="11236" y="0"/>
                      </a:moveTo>
                      <a:cubicBezTo>
                        <a:pt x="17672" y="3920"/>
                        <a:pt x="21600" y="10911"/>
                        <a:pt x="21600" y="18447"/>
                      </a:cubicBezTo>
                      <a:cubicBezTo>
                        <a:pt x="21600" y="26196"/>
                        <a:pt x="17448" y="33352"/>
                        <a:pt x="10720" y="37198"/>
                      </a:cubicBezTo>
                    </a:path>
                    <a:path w="21600" h="37199" stroke="0" extrusionOk="0">
                      <a:moveTo>
                        <a:pt x="11236" y="0"/>
                      </a:moveTo>
                      <a:cubicBezTo>
                        <a:pt x="17672" y="3920"/>
                        <a:pt x="21600" y="10911"/>
                        <a:pt x="21600" y="18447"/>
                      </a:cubicBezTo>
                      <a:cubicBezTo>
                        <a:pt x="21600" y="26196"/>
                        <a:pt x="17448" y="33352"/>
                        <a:pt x="10720" y="37198"/>
                      </a:cubicBezTo>
                      <a:lnTo>
                        <a:pt x="0" y="18447"/>
                      </a:lnTo>
                      <a:close/>
                    </a:path>
                  </a:pathLst>
                </a:custGeom>
                <a:noFill/>
                <a:ln w="28575">
                  <a:solidFill>
                    <a:schemeClr val="accent1"/>
                  </a:solidFill>
                  <a:round/>
                  <a:headEnd/>
                  <a:tailEnd type="triangle" w="med" len="med"/>
                </a:ln>
              </p:spPr>
              <p:txBody>
                <a:bodyPr wrap="none" anchor="ctr"/>
                <a:lstStyle/>
                <a:p>
                  <a:endParaRPr lang="en-US"/>
                </a:p>
              </p:txBody>
            </p:sp>
            <p:sp>
              <p:nvSpPr>
                <p:cNvPr id="13330" name="Arc 18"/>
                <p:cNvSpPr>
                  <a:spLocks/>
                </p:cNvSpPr>
                <p:nvPr/>
              </p:nvSpPr>
              <p:spPr bwMode="auto">
                <a:xfrm flipH="1" flipV="1">
                  <a:off x="4848" y="528"/>
                  <a:ext cx="576" cy="992"/>
                </a:xfrm>
                <a:custGeom>
                  <a:avLst/>
                  <a:gdLst>
                    <a:gd name="T0" fmla="*/ 0 w 21600"/>
                    <a:gd name="T1" fmla="*/ 0 h 37199"/>
                    <a:gd name="T2" fmla="*/ 0 w 21600"/>
                    <a:gd name="T3" fmla="*/ 0 h 37199"/>
                    <a:gd name="T4" fmla="*/ 0 w 21600"/>
                    <a:gd name="T5" fmla="*/ 0 h 37199"/>
                    <a:gd name="T6" fmla="*/ 0 60000 65536"/>
                    <a:gd name="T7" fmla="*/ 0 60000 65536"/>
                    <a:gd name="T8" fmla="*/ 0 60000 65536"/>
                    <a:gd name="T9" fmla="*/ 0 w 21600"/>
                    <a:gd name="T10" fmla="*/ 0 h 37199"/>
                    <a:gd name="T11" fmla="*/ 21600 w 21600"/>
                    <a:gd name="T12" fmla="*/ 37199 h 37199"/>
                  </a:gdLst>
                  <a:ahLst/>
                  <a:cxnLst>
                    <a:cxn ang="T6">
                      <a:pos x="T0" y="T1"/>
                    </a:cxn>
                    <a:cxn ang="T7">
                      <a:pos x="T2" y="T3"/>
                    </a:cxn>
                    <a:cxn ang="T8">
                      <a:pos x="T4" y="T5"/>
                    </a:cxn>
                  </a:cxnLst>
                  <a:rect l="T9" t="T10" r="T11" b="T12"/>
                  <a:pathLst>
                    <a:path w="21600" h="37199" fill="none" extrusionOk="0">
                      <a:moveTo>
                        <a:pt x="11236" y="0"/>
                      </a:moveTo>
                      <a:cubicBezTo>
                        <a:pt x="17672" y="3920"/>
                        <a:pt x="21600" y="10911"/>
                        <a:pt x="21600" y="18447"/>
                      </a:cubicBezTo>
                      <a:cubicBezTo>
                        <a:pt x="21600" y="26196"/>
                        <a:pt x="17448" y="33352"/>
                        <a:pt x="10720" y="37198"/>
                      </a:cubicBezTo>
                    </a:path>
                    <a:path w="21600" h="37199" stroke="0" extrusionOk="0">
                      <a:moveTo>
                        <a:pt x="11236" y="0"/>
                      </a:moveTo>
                      <a:cubicBezTo>
                        <a:pt x="17672" y="3920"/>
                        <a:pt x="21600" y="10911"/>
                        <a:pt x="21600" y="18447"/>
                      </a:cubicBezTo>
                      <a:cubicBezTo>
                        <a:pt x="21600" y="26196"/>
                        <a:pt x="17448" y="33352"/>
                        <a:pt x="10720" y="37198"/>
                      </a:cubicBezTo>
                      <a:lnTo>
                        <a:pt x="0" y="18447"/>
                      </a:lnTo>
                      <a:close/>
                    </a:path>
                  </a:pathLst>
                </a:custGeom>
                <a:noFill/>
                <a:ln w="28575">
                  <a:solidFill>
                    <a:srgbClr val="4291CB"/>
                  </a:solidFill>
                  <a:round/>
                  <a:headEnd/>
                  <a:tailEnd type="triangle" w="med" len="med"/>
                </a:ln>
              </p:spPr>
              <p:txBody>
                <a:bodyPr rot="10800000" wrap="none" anchor="ctr"/>
                <a:lstStyle/>
                <a:p>
                  <a:endParaRPr lang="en-US"/>
                </a:p>
              </p:txBody>
            </p:sp>
          </p:grpSp>
          <p:sp>
            <p:nvSpPr>
              <p:cNvPr id="13327" name="Arc 19"/>
              <p:cNvSpPr>
                <a:spLocks/>
              </p:cNvSpPr>
              <p:nvPr/>
            </p:nvSpPr>
            <p:spPr bwMode="auto">
              <a:xfrm rot="5400000">
                <a:off x="2784" y="2261"/>
                <a:ext cx="270" cy="564"/>
              </a:xfrm>
              <a:custGeom>
                <a:avLst/>
                <a:gdLst>
                  <a:gd name="T0" fmla="*/ 0 w 21600"/>
                  <a:gd name="T1" fmla="*/ 0 h 37199"/>
                  <a:gd name="T2" fmla="*/ 0 w 21600"/>
                  <a:gd name="T3" fmla="*/ 0 h 37199"/>
                  <a:gd name="T4" fmla="*/ 0 w 21600"/>
                  <a:gd name="T5" fmla="*/ 0 h 37199"/>
                  <a:gd name="T6" fmla="*/ 0 60000 65536"/>
                  <a:gd name="T7" fmla="*/ 0 60000 65536"/>
                  <a:gd name="T8" fmla="*/ 0 60000 65536"/>
                  <a:gd name="T9" fmla="*/ 0 w 21600"/>
                  <a:gd name="T10" fmla="*/ 0 h 37199"/>
                  <a:gd name="T11" fmla="*/ 21600 w 21600"/>
                  <a:gd name="T12" fmla="*/ 37199 h 37199"/>
                </a:gdLst>
                <a:ahLst/>
                <a:cxnLst>
                  <a:cxn ang="T6">
                    <a:pos x="T0" y="T1"/>
                  </a:cxn>
                  <a:cxn ang="T7">
                    <a:pos x="T2" y="T3"/>
                  </a:cxn>
                  <a:cxn ang="T8">
                    <a:pos x="T4" y="T5"/>
                  </a:cxn>
                </a:cxnLst>
                <a:rect l="T9" t="T10" r="T11" b="T12"/>
                <a:pathLst>
                  <a:path w="21600" h="37199" fill="none" extrusionOk="0">
                    <a:moveTo>
                      <a:pt x="11236" y="0"/>
                    </a:moveTo>
                    <a:cubicBezTo>
                      <a:pt x="17672" y="3920"/>
                      <a:pt x="21600" y="10911"/>
                      <a:pt x="21600" y="18447"/>
                    </a:cubicBezTo>
                    <a:cubicBezTo>
                      <a:pt x="21600" y="26196"/>
                      <a:pt x="17448" y="33352"/>
                      <a:pt x="10720" y="37198"/>
                    </a:cubicBezTo>
                  </a:path>
                  <a:path w="21600" h="37199" stroke="0" extrusionOk="0">
                    <a:moveTo>
                      <a:pt x="11236" y="0"/>
                    </a:moveTo>
                    <a:cubicBezTo>
                      <a:pt x="17672" y="3920"/>
                      <a:pt x="21600" y="10911"/>
                      <a:pt x="21600" y="18447"/>
                    </a:cubicBezTo>
                    <a:cubicBezTo>
                      <a:pt x="21600" y="26196"/>
                      <a:pt x="17448" y="33352"/>
                      <a:pt x="10720" y="37198"/>
                    </a:cubicBezTo>
                    <a:lnTo>
                      <a:pt x="0" y="18447"/>
                    </a:lnTo>
                    <a:close/>
                  </a:path>
                </a:pathLst>
              </a:custGeom>
              <a:noFill/>
              <a:ln w="28575">
                <a:solidFill>
                  <a:srgbClr val="59C841"/>
                </a:solidFill>
                <a:round/>
                <a:headEnd/>
                <a:tailEnd type="triangle" w="med" len="med"/>
              </a:ln>
            </p:spPr>
            <p:txBody>
              <a:bodyPr rot="10800000" vert="eaVert" wrap="none" anchor="ctr"/>
              <a:lstStyle/>
              <a:p>
                <a:endParaRPr lang="en-US"/>
              </a:p>
            </p:txBody>
          </p:sp>
          <p:sp>
            <p:nvSpPr>
              <p:cNvPr id="13328" name="Arc 20"/>
              <p:cNvSpPr>
                <a:spLocks/>
              </p:cNvSpPr>
              <p:nvPr/>
            </p:nvSpPr>
            <p:spPr bwMode="auto">
              <a:xfrm rot="5400000" flipH="1" flipV="1">
                <a:off x="2784" y="2194"/>
                <a:ext cx="270" cy="564"/>
              </a:xfrm>
              <a:custGeom>
                <a:avLst/>
                <a:gdLst>
                  <a:gd name="T0" fmla="*/ 0 w 21600"/>
                  <a:gd name="T1" fmla="*/ 0 h 37199"/>
                  <a:gd name="T2" fmla="*/ 0 w 21600"/>
                  <a:gd name="T3" fmla="*/ 0 h 37199"/>
                  <a:gd name="T4" fmla="*/ 0 w 21600"/>
                  <a:gd name="T5" fmla="*/ 0 h 37199"/>
                  <a:gd name="T6" fmla="*/ 0 60000 65536"/>
                  <a:gd name="T7" fmla="*/ 0 60000 65536"/>
                  <a:gd name="T8" fmla="*/ 0 60000 65536"/>
                  <a:gd name="T9" fmla="*/ 0 w 21600"/>
                  <a:gd name="T10" fmla="*/ 0 h 37199"/>
                  <a:gd name="T11" fmla="*/ 21600 w 21600"/>
                  <a:gd name="T12" fmla="*/ 37199 h 37199"/>
                </a:gdLst>
                <a:ahLst/>
                <a:cxnLst>
                  <a:cxn ang="T6">
                    <a:pos x="T0" y="T1"/>
                  </a:cxn>
                  <a:cxn ang="T7">
                    <a:pos x="T2" y="T3"/>
                  </a:cxn>
                  <a:cxn ang="T8">
                    <a:pos x="T4" y="T5"/>
                  </a:cxn>
                </a:cxnLst>
                <a:rect l="T9" t="T10" r="T11" b="T12"/>
                <a:pathLst>
                  <a:path w="21600" h="37199" fill="none" extrusionOk="0">
                    <a:moveTo>
                      <a:pt x="11236" y="0"/>
                    </a:moveTo>
                    <a:cubicBezTo>
                      <a:pt x="17672" y="3920"/>
                      <a:pt x="21600" y="10911"/>
                      <a:pt x="21600" y="18447"/>
                    </a:cubicBezTo>
                    <a:cubicBezTo>
                      <a:pt x="21600" y="26196"/>
                      <a:pt x="17448" y="33352"/>
                      <a:pt x="10720" y="37198"/>
                    </a:cubicBezTo>
                  </a:path>
                  <a:path w="21600" h="37199" stroke="0" extrusionOk="0">
                    <a:moveTo>
                      <a:pt x="11236" y="0"/>
                    </a:moveTo>
                    <a:cubicBezTo>
                      <a:pt x="17672" y="3920"/>
                      <a:pt x="21600" y="10911"/>
                      <a:pt x="21600" y="18447"/>
                    </a:cubicBezTo>
                    <a:cubicBezTo>
                      <a:pt x="21600" y="26196"/>
                      <a:pt x="17448" y="33352"/>
                      <a:pt x="10720" y="37198"/>
                    </a:cubicBezTo>
                    <a:lnTo>
                      <a:pt x="0" y="18447"/>
                    </a:lnTo>
                    <a:close/>
                  </a:path>
                </a:pathLst>
              </a:custGeom>
              <a:noFill/>
              <a:ln w="28575">
                <a:solidFill>
                  <a:srgbClr val="F75060"/>
                </a:solidFill>
                <a:round/>
                <a:headEnd/>
                <a:tailEnd type="triangle" w="med" len="med"/>
              </a:ln>
            </p:spPr>
            <p:txBody>
              <a:bodyPr vert="eaVert" wrap="none" anchor="ctr"/>
              <a:lstStyle/>
              <a:p>
                <a:endParaRPr lang="en-US"/>
              </a:p>
            </p:txBody>
          </p:sp>
        </p:grpSp>
        <p:sp>
          <p:nvSpPr>
            <p:cNvPr id="8" name="Oval 22"/>
            <p:cNvSpPr>
              <a:spLocks noChangeArrowheads="1"/>
            </p:cNvSpPr>
            <p:nvPr/>
          </p:nvSpPr>
          <p:spPr bwMode="auto">
            <a:xfrm rot="10800000">
              <a:off x="3222" y="1885"/>
              <a:ext cx="691" cy="564"/>
            </a:xfrm>
            <a:prstGeom prst="ellipse">
              <a:avLst/>
            </a:prstGeom>
            <a:solidFill>
              <a:srgbClr val="59C841"/>
            </a:solidFill>
            <a:ln w="38100" algn="ctr">
              <a:solidFill>
                <a:srgbClr val="FFFFFF"/>
              </a:solidFill>
              <a:round/>
              <a:headEnd/>
              <a:tailEnd/>
            </a:ln>
          </p:spPr>
          <p:txBody>
            <a:bodyPr rot="10800000" wrap="none" anchor="ctr"/>
            <a:lstStyle/>
            <a:p>
              <a:pPr algn="ctr">
                <a:defRPr/>
              </a:pPr>
              <a:r>
                <a:rPr lang="en-US" sz="2000" b="1" dirty="0">
                  <a:solidFill>
                    <a:srgbClr val="FFFFFF"/>
                  </a:solidFill>
                  <a:effectLst>
                    <a:outerShdw blurRad="38100" dist="38100" dir="2700000" algn="tl">
                      <a:srgbClr val="000000">
                        <a:alpha val="92000"/>
                      </a:srgbClr>
                    </a:outerShdw>
                  </a:effectLst>
                  <a:ea typeface="Batang" pitchFamily="18" charset="-127"/>
                </a:rPr>
                <a:t>Wife</a:t>
              </a:r>
            </a:p>
          </p:txBody>
        </p:sp>
        <p:sp>
          <p:nvSpPr>
            <p:cNvPr id="9" name="Oval 23"/>
            <p:cNvSpPr>
              <a:spLocks noChangeArrowheads="1"/>
            </p:cNvSpPr>
            <p:nvPr/>
          </p:nvSpPr>
          <p:spPr bwMode="auto">
            <a:xfrm rot="10800000">
              <a:off x="1962" y="1885"/>
              <a:ext cx="691" cy="564"/>
            </a:xfrm>
            <a:prstGeom prst="ellipse">
              <a:avLst/>
            </a:prstGeom>
            <a:solidFill>
              <a:srgbClr val="F75060"/>
            </a:solidFill>
            <a:ln w="38100" algn="ctr">
              <a:solidFill>
                <a:srgbClr val="FFFFFF"/>
              </a:solidFill>
              <a:round/>
              <a:headEnd/>
              <a:tailEnd/>
            </a:ln>
          </p:spPr>
          <p:txBody>
            <a:bodyPr rot="10800000" wrap="none" anchor="ctr"/>
            <a:lstStyle/>
            <a:p>
              <a:pPr algn="ctr">
                <a:defRPr/>
              </a:pPr>
              <a:r>
                <a:rPr lang="en-US" b="1" dirty="0">
                  <a:solidFill>
                    <a:srgbClr val="FFFFFF"/>
                  </a:solidFill>
                  <a:effectLst>
                    <a:outerShdw blurRad="38100" dist="38100" dir="2700000" algn="tl">
                      <a:srgbClr val="000000">
                        <a:alpha val="92000"/>
                      </a:srgbClr>
                    </a:outerShdw>
                  </a:effectLst>
                  <a:ea typeface="Batang" pitchFamily="18" charset="-127"/>
                </a:rPr>
                <a:t>Husband</a:t>
              </a:r>
              <a:r>
                <a:rPr lang="en-US" sz="2000" b="1" dirty="0">
                  <a:solidFill>
                    <a:srgbClr val="FFFFFF"/>
                  </a:solidFill>
                  <a:effectLst>
                    <a:outerShdw blurRad="38100" dist="38100" dir="2700000" algn="tl">
                      <a:srgbClr val="000000">
                        <a:alpha val="92000"/>
                      </a:srgbClr>
                    </a:outerShdw>
                  </a:effectLst>
                  <a:ea typeface="Batang" pitchFamily="18" charset="-127"/>
                </a:rPr>
                <a:t>	</a:t>
              </a:r>
            </a:p>
          </p:txBody>
        </p:sp>
        <p:sp>
          <p:nvSpPr>
            <p:cNvPr id="10" name="Oval 24"/>
            <p:cNvSpPr>
              <a:spLocks noChangeArrowheads="1"/>
            </p:cNvSpPr>
            <p:nvPr/>
          </p:nvSpPr>
          <p:spPr bwMode="auto">
            <a:xfrm rot="10800000">
              <a:off x="2592" y="1235"/>
              <a:ext cx="699" cy="564"/>
            </a:xfrm>
            <a:prstGeom prst="ellipse">
              <a:avLst/>
            </a:prstGeom>
            <a:solidFill>
              <a:schemeClr val="accent1"/>
            </a:solidFill>
            <a:ln w="38100" algn="ctr">
              <a:solidFill>
                <a:srgbClr val="FFFFFF"/>
              </a:solidFill>
              <a:round/>
              <a:headEnd/>
              <a:tailEnd/>
            </a:ln>
          </p:spPr>
          <p:txBody>
            <a:bodyPr rot="10800000" wrap="none" anchor="ctr"/>
            <a:lstStyle/>
            <a:p>
              <a:pPr algn="ctr">
                <a:defRPr/>
              </a:pPr>
              <a:r>
                <a:rPr lang="en-US" sz="2000" b="1" dirty="0">
                  <a:solidFill>
                    <a:srgbClr val="FFFFFF"/>
                  </a:solidFill>
                  <a:effectLst>
                    <a:outerShdw blurRad="38100" dist="38100" dir="2700000" algn="tl">
                      <a:srgbClr val="000000">
                        <a:alpha val="92000"/>
                      </a:srgbClr>
                    </a:outerShdw>
                  </a:effectLst>
                  <a:ea typeface="Batang" pitchFamily="18" charset="-127"/>
                </a:rPr>
                <a:t>God</a:t>
              </a:r>
            </a:p>
          </p:txBody>
        </p:sp>
        <p:sp>
          <p:nvSpPr>
            <p:cNvPr id="11" name="Oval 25"/>
            <p:cNvSpPr>
              <a:spLocks noChangeArrowheads="1"/>
            </p:cNvSpPr>
            <p:nvPr/>
          </p:nvSpPr>
          <p:spPr bwMode="auto">
            <a:xfrm rot="10800000">
              <a:off x="2200" y="2536"/>
              <a:ext cx="697" cy="484"/>
            </a:xfrm>
            <a:prstGeom prst="ellipse">
              <a:avLst/>
            </a:prstGeom>
            <a:solidFill>
              <a:srgbClr val="4291CB"/>
            </a:solidFill>
            <a:ln w="38100" algn="ctr">
              <a:solidFill>
                <a:srgbClr val="FFFFFF"/>
              </a:solidFill>
              <a:round/>
              <a:headEnd/>
              <a:tailEnd/>
            </a:ln>
          </p:spPr>
          <p:txBody>
            <a:bodyPr rot="10800000" wrap="none" anchor="ctr"/>
            <a:lstStyle/>
            <a:p>
              <a:pPr algn="ctr">
                <a:defRPr/>
              </a:pPr>
              <a:r>
                <a:rPr lang="en-US" sz="2000" b="1" dirty="0">
                  <a:solidFill>
                    <a:srgbClr val="FFFFFF"/>
                  </a:solidFill>
                  <a:effectLst>
                    <a:outerShdw blurRad="38100" dist="38100" dir="2700000" algn="tl">
                      <a:srgbClr val="000000">
                        <a:alpha val="92000"/>
                      </a:srgbClr>
                    </a:outerShdw>
                  </a:effectLst>
                  <a:ea typeface="Batang" pitchFamily="18" charset="-127"/>
                </a:rPr>
                <a:t>Child</a:t>
              </a:r>
            </a:p>
          </p:txBody>
        </p:sp>
        <p:sp>
          <p:nvSpPr>
            <p:cNvPr id="18" name="Oval 25"/>
            <p:cNvSpPr>
              <a:spLocks noChangeArrowheads="1"/>
            </p:cNvSpPr>
            <p:nvPr/>
          </p:nvSpPr>
          <p:spPr bwMode="auto">
            <a:xfrm rot="10800000">
              <a:off x="2945" y="2534"/>
              <a:ext cx="697" cy="484"/>
            </a:xfrm>
            <a:prstGeom prst="ellipse">
              <a:avLst/>
            </a:prstGeom>
            <a:solidFill>
              <a:srgbClr val="4291CB"/>
            </a:solidFill>
            <a:ln w="38100" algn="ctr">
              <a:solidFill>
                <a:srgbClr val="FFFFFF"/>
              </a:solidFill>
              <a:round/>
              <a:headEnd/>
              <a:tailEnd/>
            </a:ln>
          </p:spPr>
          <p:txBody>
            <a:bodyPr rot="10800000" wrap="none" anchor="ctr"/>
            <a:lstStyle/>
            <a:p>
              <a:pPr algn="ctr">
                <a:defRPr/>
              </a:pPr>
              <a:r>
                <a:rPr lang="en-US" sz="2000" b="1" dirty="0">
                  <a:solidFill>
                    <a:srgbClr val="FFFFFF"/>
                  </a:solidFill>
                  <a:effectLst>
                    <a:outerShdw blurRad="38100" dist="38100" dir="2700000" algn="tl">
                      <a:srgbClr val="000000">
                        <a:alpha val="92000"/>
                      </a:srgbClr>
                    </a:outerShdw>
                  </a:effectLst>
                  <a:ea typeface="Batang" pitchFamily="18" charset="-127"/>
                </a:rPr>
                <a:t>Child</a:t>
              </a:r>
            </a:p>
          </p:txBody>
        </p:sp>
      </p:grpSp>
      <p:sp>
        <p:nvSpPr>
          <p:cNvPr id="13318" name="Rectangle 16"/>
          <p:cNvSpPr>
            <a:spLocks noChangeArrowheads="1"/>
          </p:cNvSpPr>
          <p:nvPr/>
        </p:nvSpPr>
        <p:spPr bwMode="auto">
          <a:xfrm>
            <a:off x="4267200" y="2897188"/>
            <a:ext cx="4572000" cy="2357437"/>
          </a:xfrm>
          <a:prstGeom prst="rect">
            <a:avLst/>
          </a:prstGeom>
          <a:noFill/>
          <a:ln w="9525">
            <a:noFill/>
            <a:miter lim="800000"/>
            <a:headEnd/>
            <a:tailEnd/>
          </a:ln>
        </p:spPr>
        <p:txBody>
          <a:bodyPr>
            <a:spAutoFit/>
          </a:bodyPr>
          <a:lstStyle/>
          <a:p>
            <a:pPr marL="742950" lvl="1" indent="-285750">
              <a:lnSpc>
                <a:spcPct val="80000"/>
              </a:lnSpc>
              <a:spcAft>
                <a:spcPct val="20000"/>
              </a:spcAft>
              <a:buClr>
                <a:srgbClr val="66CCFF"/>
              </a:buClr>
              <a:buFont typeface="Wingdings" pitchFamily="2" charset="2"/>
              <a:buChar char="v"/>
            </a:pPr>
            <a:r>
              <a:rPr lang="en-US" altLang="ko-KR" sz="3200">
                <a:latin typeface="Franklin Gothic Medium" pitchFamily="34" charset="0"/>
              </a:rPr>
              <a:t>Children’s love</a:t>
            </a:r>
          </a:p>
          <a:p>
            <a:pPr marL="742950" lvl="1" indent="-285750">
              <a:lnSpc>
                <a:spcPct val="80000"/>
              </a:lnSpc>
              <a:spcAft>
                <a:spcPct val="20000"/>
              </a:spcAft>
              <a:buClr>
                <a:srgbClr val="66CCFF"/>
              </a:buClr>
              <a:buFont typeface="Wingdings" pitchFamily="2" charset="2"/>
              <a:buChar char="v"/>
            </a:pPr>
            <a:r>
              <a:rPr lang="en-US" altLang="ko-KR" sz="3200">
                <a:latin typeface="Franklin Gothic Medium" pitchFamily="34" charset="0"/>
              </a:rPr>
              <a:t>Brotherly and sisterly love</a:t>
            </a:r>
          </a:p>
          <a:p>
            <a:pPr marL="742950" lvl="1" indent="-285750">
              <a:lnSpc>
                <a:spcPct val="80000"/>
              </a:lnSpc>
              <a:spcAft>
                <a:spcPct val="20000"/>
              </a:spcAft>
              <a:buClr>
                <a:srgbClr val="66CCFF"/>
              </a:buClr>
              <a:buFont typeface="Wingdings" pitchFamily="2" charset="2"/>
              <a:buChar char="v"/>
            </a:pPr>
            <a:r>
              <a:rPr lang="en-US" altLang="ko-KR" sz="3200">
                <a:latin typeface="Franklin Gothic Medium" pitchFamily="34" charset="0"/>
              </a:rPr>
              <a:t>Marital love</a:t>
            </a:r>
          </a:p>
          <a:p>
            <a:pPr marL="742950" lvl="1" indent="-285750">
              <a:lnSpc>
                <a:spcPct val="80000"/>
              </a:lnSpc>
              <a:spcAft>
                <a:spcPct val="20000"/>
              </a:spcAft>
              <a:buClr>
                <a:srgbClr val="66CCFF"/>
              </a:buClr>
              <a:buFont typeface="Wingdings" pitchFamily="2" charset="2"/>
              <a:buChar char="v"/>
            </a:pPr>
            <a:r>
              <a:rPr lang="en-US" altLang="ko-KR" sz="3200">
                <a:latin typeface="Franklin Gothic Medium" pitchFamily="34" charset="0"/>
              </a:rPr>
              <a:t>Parental love</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flipV="1">
            <a:off x="914400" y="1249363"/>
            <a:ext cx="73152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pic>
        <p:nvPicPr>
          <p:cNvPr id="190469" name="Picture 5" descr="Man y"/>
          <p:cNvPicPr>
            <a:picLocks noChangeAspect="1" noChangeArrowheads="1"/>
          </p:cNvPicPr>
          <p:nvPr/>
        </p:nvPicPr>
        <p:blipFill>
          <a:blip r:embed="rId3" cstate="print"/>
          <a:srcRect/>
          <a:stretch>
            <a:fillRect/>
          </a:stretch>
        </p:blipFill>
        <p:spPr bwMode="auto">
          <a:xfrm>
            <a:off x="685800" y="1319213"/>
            <a:ext cx="1322388" cy="3938587"/>
          </a:xfrm>
          <a:prstGeom prst="rect">
            <a:avLst/>
          </a:prstGeom>
          <a:noFill/>
          <a:effectLst>
            <a:outerShdw dist="53882" dir="2700000" algn="ctr" rotWithShape="0">
              <a:schemeClr val="bg2"/>
            </a:outerShdw>
          </a:effectLst>
        </p:spPr>
      </p:pic>
      <p:pic>
        <p:nvPicPr>
          <p:cNvPr id="190470" name="Picture 6" descr="Women y"/>
          <p:cNvPicPr>
            <a:picLocks noChangeAspect="1" noChangeArrowheads="1"/>
          </p:cNvPicPr>
          <p:nvPr/>
        </p:nvPicPr>
        <p:blipFill>
          <a:blip r:embed="rId4" cstate="print"/>
          <a:srcRect/>
          <a:stretch>
            <a:fillRect/>
          </a:stretch>
        </p:blipFill>
        <p:spPr bwMode="auto">
          <a:xfrm>
            <a:off x="1792288" y="1319213"/>
            <a:ext cx="1306512" cy="3938587"/>
          </a:xfrm>
          <a:prstGeom prst="rect">
            <a:avLst/>
          </a:prstGeom>
          <a:noFill/>
          <a:effectLst>
            <a:outerShdw dist="71842" dir="2700000" algn="ctr" rotWithShape="0">
              <a:schemeClr val="bg2"/>
            </a:outerShdw>
          </a:effectLst>
        </p:spPr>
      </p:pic>
      <p:sp>
        <p:nvSpPr>
          <p:cNvPr id="190473" name="Rectangle 9"/>
          <p:cNvSpPr>
            <a:spLocks noGrp="1" noRot="1" noChangeArrowheads="1"/>
          </p:cNvSpPr>
          <p:nvPr>
            <p:ph type="title" idx="4294967295"/>
          </p:nvPr>
        </p:nvSpPr>
        <p:spPr>
          <a:xfrm>
            <a:off x="914400" y="381000"/>
            <a:ext cx="70866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The Significance of Marriage</a:t>
            </a:r>
          </a:p>
        </p:txBody>
      </p:sp>
      <p:sp>
        <p:nvSpPr>
          <p:cNvPr id="190475" name="Text Box 11"/>
          <p:cNvSpPr txBox="1">
            <a:spLocks noChangeArrowheads="1"/>
          </p:cNvSpPr>
          <p:nvPr/>
        </p:nvSpPr>
        <p:spPr bwMode="auto">
          <a:xfrm>
            <a:off x="685800" y="2668588"/>
            <a:ext cx="387350" cy="79375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nSpc>
                <a:spcPct val="80000"/>
              </a:lnSpc>
              <a:spcAft>
                <a:spcPct val="50000"/>
              </a:spcAft>
              <a:buClr>
                <a:srgbClr val="66CCFF"/>
              </a:buClr>
              <a:buSzPct val="90000"/>
              <a:buFont typeface="Wingdings" pitchFamily="2" charset="2"/>
              <a:buChar char="v"/>
              <a:defRPr/>
            </a:pPr>
            <a:endParaRPr lang="en-US" altLang="zh-CN" sz="2000">
              <a:latin typeface="Franklin Gothic Medium" pitchFamily="34" charset="0"/>
              <a:ea typeface="SimHei" pitchFamily="2" charset="-122"/>
            </a:endParaRPr>
          </a:p>
          <a:p>
            <a:pPr>
              <a:defRPr/>
            </a:pPr>
            <a:endParaRPr lang="en-US" sz="2000"/>
          </a:p>
        </p:txBody>
      </p:sp>
      <p:sp>
        <p:nvSpPr>
          <p:cNvPr id="190476" name="Text Box 12"/>
          <p:cNvSpPr txBox="1">
            <a:spLocks noChangeArrowheads="1"/>
          </p:cNvSpPr>
          <p:nvPr/>
        </p:nvSpPr>
        <p:spPr bwMode="auto">
          <a:xfrm>
            <a:off x="3022600" y="1524000"/>
            <a:ext cx="5207000" cy="4321175"/>
          </a:xfrm>
          <a:prstGeom prst="rect">
            <a:avLst/>
          </a:prstGeom>
          <a:noFill/>
          <a:ln w="9525">
            <a:noFill/>
            <a:miter lim="800000"/>
            <a:headEnd/>
            <a:tailEnd/>
          </a:ln>
          <a:effectLst>
            <a:outerShdw dist="35921" dir="2700000" algn="ctr" rotWithShape="0">
              <a:schemeClr val="bg2"/>
            </a:outerShdw>
          </a:effectLst>
        </p:spPr>
        <p:txBody>
          <a:bodyPr>
            <a:spAutoFit/>
          </a:bodyPr>
          <a:lstStyle/>
          <a:p>
            <a:pPr>
              <a:lnSpc>
                <a:spcPct val="80000"/>
              </a:lnSpc>
              <a:spcAft>
                <a:spcPct val="50000"/>
              </a:spcAft>
              <a:buClr>
                <a:schemeClr val="accent1"/>
              </a:buClr>
              <a:buSzPct val="100000"/>
              <a:buFont typeface="Wingdings" pitchFamily="2" charset="2"/>
              <a:buChar char="v"/>
              <a:defRPr/>
            </a:pPr>
            <a:r>
              <a:rPr lang="en-US" altLang="ko-KR" sz="2400">
                <a:latin typeface="Franklin Gothic Medium" pitchFamily="34" charset="0"/>
                <a:ea typeface="굴림" pitchFamily="34" charset="-127"/>
              </a:rPr>
              <a:t>   A partnership of man and woman</a:t>
            </a:r>
          </a:p>
          <a:p>
            <a:pPr>
              <a:lnSpc>
                <a:spcPct val="80000"/>
              </a:lnSpc>
              <a:spcAft>
                <a:spcPct val="50000"/>
              </a:spcAft>
              <a:buClr>
                <a:schemeClr val="accent1"/>
              </a:buClr>
              <a:buSzPct val="100000"/>
              <a:buFont typeface="Wingdings" pitchFamily="2" charset="2"/>
              <a:buChar char="v"/>
              <a:defRPr/>
            </a:pPr>
            <a:r>
              <a:rPr lang="en-US" altLang="ko-KR" sz="2400">
                <a:latin typeface="Franklin Gothic Medium" pitchFamily="34" charset="0"/>
                <a:ea typeface="굴림" pitchFamily="34" charset="-127"/>
              </a:rPr>
              <a:t>    A sacred, exclusive and eternal 	commitment</a:t>
            </a:r>
          </a:p>
          <a:p>
            <a:pPr>
              <a:lnSpc>
                <a:spcPct val="80000"/>
              </a:lnSpc>
              <a:spcAft>
                <a:spcPct val="50000"/>
              </a:spcAft>
              <a:buClr>
                <a:schemeClr val="accent1"/>
              </a:buClr>
              <a:buSzPct val="100000"/>
              <a:buFont typeface="Wingdings" pitchFamily="2" charset="2"/>
              <a:buChar char="v"/>
              <a:defRPr/>
            </a:pPr>
            <a:r>
              <a:rPr lang="en-US" altLang="ko-KR" sz="2400">
                <a:latin typeface="Franklin Gothic Medium" pitchFamily="34" charset="0"/>
                <a:ea typeface="굴림" pitchFamily="34" charset="-127"/>
              </a:rPr>
              <a:t>    Forms the most fulfilling, secure     	and constructive base for: </a:t>
            </a:r>
          </a:p>
          <a:p>
            <a:pPr marL="1143000" lvl="2" indent="-228600">
              <a:lnSpc>
                <a:spcPct val="80000"/>
              </a:lnSpc>
              <a:spcAft>
                <a:spcPct val="50000"/>
              </a:spcAft>
              <a:buClr>
                <a:srgbClr val="66CCFF"/>
              </a:buClr>
              <a:buSzPct val="90000"/>
              <a:buFont typeface="Arial" charset="0"/>
              <a:buChar char="•"/>
              <a:defRPr/>
            </a:pPr>
            <a:r>
              <a:rPr lang="en-US" altLang="ko-KR" sz="2400">
                <a:latin typeface="Franklin Gothic Medium" pitchFamily="34" charset="0"/>
                <a:ea typeface="굴림" pitchFamily="34" charset="-127"/>
              </a:rPr>
              <a:t>sexual/conjugal love</a:t>
            </a:r>
          </a:p>
          <a:p>
            <a:pPr marL="1143000" lvl="2" indent="-228600">
              <a:lnSpc>
                <a:spcPct val="80000"/>
              </a:lnSpc>
              <a:spcAft>
                <a:spcPct val="50000"/>
              </a:spcAft>
              <a:buClr>
                <a:srgbClr val="66CCFF"/>
              </a:buClr>
              <a:buSzPct val="90000"/>
              <a:buFont typeface="Arial" charset="0"/>
              <a:buChar char="•"/>
              <a:defRPr/>
            </a:pPr>
            <a:r>
              <a:rPr lang="en-US" altLang="ko-KR" sz="2400">
                <a:latin typeface="Franklin Gothic Medium" pitchFamily="34" charset="0"/>
                <a:ea typeface="굴림" pitchFamily="34" charset="-127"/>
              </a:rPr>
              <a:t>creation of new life</a:t>
            </a:r>
          </a:p>
          <a:p>
            <a:pPr marL="1143000" lvl="2" indent="-228600">
              <a:lnSpc>
                <a:spcPct val="80000"/>
              </a:lnSpc>
              <a:spcAft>
                <a:spcPct val="50000"/>
              </a:spcAft>
              <a:buClr>
                <a:srgbClr val="66CCFF"/>
              </a:buClr>
              <a:buSzPct val="90000"/>
              <a:buFont typeface="Arial" charset="0"/>
              <a:buChar char="•"/>
              <a:defRPr/>
            </a:pPr>
            <a:r>
              <a:rPr lang="en-US" altLang="ko-KR" sz="2400">
                <a:latin typeface="Franklin Gothic Medium" pitchFamily="34" charset="0"/>
                <a:ea typeface="굴림" pitchFamily="34" charset="-127"/>
              </a:rPr>
              <a:t>establishment of lineage </a:t>
            </a:r>
          </a:p>
          <a:p>
            <a:pPr marL="1143000" lvl="2" indent="-228600">
              <a:lnSpc>
                <a:spcPct val="80000"/>
              </a:lnSpc>
              <a:spcAft>
                <a:spcPct val="50000"/>
              </a:spcAft>
              <a:buClr>
                <a:srgbClr val="66CCFF"/>
              </a:buClr>
              <a:buSzPct val="90000"/>
              <a:buFont typeface="Arial" charset="0"/>
              <a:buChar char="•"/>
              <a:defRPr/>
            </a:pPr>
            <a:r>
              <a:rPr lang="en-US" altLang="zh-CN" sz="2400">
                <a:latin typeface="Franklin Gothic Medium" pitchFamily="34" charset="0"/>
                <a:ea typeface="굴림" pitchFamily="34" charset="-127"/>
              </a:rPr>
              <a:t>raising/educating children</a:t>
            </a:r>
          </a:p>
          <a:p>
            <a:pPr>
              <a:defRPr/>
            </a:pPr>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ChangeArrowheads="1"/>
          </p:cNvSpPr>
          <p:nvPr/>
        </p:nvSpPr>
        <p:spPr bwMode="auto">
          <a:xfrm flipV="1">
            <a:off x="990600" y="1249363"/>
            <a:ext cx="71628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GB">
              <a:latin typeface="Franklin Gothic Medium" pitchFamily="34" charset="0"/>
            </a:endParaRPr>
          </a:p>
        </p:txBody>
      </p:sp>
      <p:sp>
        <p:nvSpPr>
          <p:cNvPr id="15363" name="Rectangle 2"/>
          <p:cNvSpPr>
            <a:spLocks noGrp="1" noRot="1" noChangeArrowheads="1"/>
          </p:cNvSpPr>
          <p:nvPr>
            <p:ph type="title" idx="4294967295"/>
          </p:nvPr>
        </p:nvSpPr>
        <p:spPr>
          <a:xfrm>
            <a:off x="990600" y="579438"/>
            <a:ext cx="7162800" cy="715962"/>
          </a:xfrm>
          <a:noFill/>
        </p:spPr>
        <p:txBody>
          <a:bodyPr>
            <a:normAutofit fontScale="90000"/>
          </a:bodyPr>
          <a:lstStyle/>
          <a:p>
            <a:r>
              <a:rPr lang="en-GB" smtClean="0">
                <a:solidFill>
                  <a:srgbClr val="FFFF00"/>
                </a:solidFill>
                <a:effectLst/>
                <a:latin typeface="Franklin Gothic Medium" pitchFamily="34" charset="0"/>
              </a:rPr>
              <a:t>Love, Life and Lineage</a:t>
            </a:r>
          </a:p>
        </p:txBody>
      </p:sp>
      <p:sp>
        <p:nvSpPr>
          <p:cNvPr id="28676" name="Rectangle 3"/>
          <p:cNvSpPr>
            <a:spLocks noGrp="1" noChangeArrowheads="1"/>
          </p:cNvSpPr>
          <p:nvPr>
            <p:ph type="body" idx="4294967295"/>
          </p:nvPr>
        </p:nvSpPr>
        <p:spPr>
          <a:xfrm>
            <a:off x="990600" y="1600200"/>
            <a:ext cx="7162800" cy="3771900"/>
          </a:xfrm>
        </p:spPr>
        <p:txBody>
          <a:bodyPr/>
          <a:lstStyle/>
          <a:p>
            <a:pPr>
              <a:lnSpc>
                <a:spcPct val="90000"/>
              </a:lnSpc>
              <a:buFont typeface="Wingdings" pitchFamily="2" charset="2"/>
              <a:buNone/>
              <a:defRPr/>
            </a:pPr>
            <a:r>
              <a:rPr lang="en-US" i="1" smtClean="0">
                <a:latin typeface="Franklin Gothic Medium" pitchFamily="34" charset="0"/>
              </a:rPr>
              <a:t>	Marriage joins the life of one woman and the life of one man. In time, through children, it joins the lineage of the man and the lineage of the woman. It thus begins a history, a nation, the world and the Kingdom of Heaven on Earth.</a:t>
            </a:r>
          </a:p>
          <a:p>
            <a:pPr lvl="4">
              <a:lnSpc>
                <a:spcPct val="90000"/>
              </a:lnSpc>
              <a:buFont typeface="Wingdings" pitchFamily="2" charset="2"/>
              <a:buNone/>
              <a:defRPr/>
            </a:pPr>
            <a:r>
              <a:rPr lang="en-US" sz="1800" smtClean="0">
                <a:effectLst/>
                <a:latin typeface="Franklin Gothic Medium" pitchFamily="34" charset="0"/>
              </a:rPr>
              <a:t>                                                  	</a:t>
            </a:r>
          </a:p>
          <a:p>
            <a:pPr lvl="4">
              <a:lnSpc>
                <a:spcPct val="90000"/>
              </a:lnSpc>
              <a:buFont typeface="Wingdings" pitchFamily="2" charset="2"/>
              <a:buNone/>
              <a:defRPr/>
            </a:pPr>
            <a:r>
              <a:rPr lang="en-US" sz="1800" smtClean="0">
                <a:solidFill>
                  <a:srgbClr val="00FF00"/>
                </a:solidFill>
                <a:effectLst/>
                <a:latin typeface="Franklin Gothic Medium" pitchFamily="34" charset="0"/>
              </a:rPr>
              <a:t>				  </a:t>
            </a:r>
            <a:r>
              <a:rPr lang="en-US" sz="2400" smtClean="0">
                <a:solidFill>
                  <a:srgbClr val="00FF00"/>
                </a:solidFill>
                <a:effectLst/>
                <a:latin typeface="Franklin Gothic Medium" pitchFamily="34" charset="0"/>
              </a:rPr>
              <a:t>Sun Myung Moon</a:t>
            </a:r>
          </a:p>
          <a:p>
            <a:pPr>
              <a:lnSpc>
                <a:spcPct val="90000"/>
              </a:lnSpc>
              <a:defRPr/>
            </a:pPr>
            <a:endParaRPr lang="en-US" sz="2800" smtClean="0">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flipV="1">
            <a:off x="914400" y="1020763"/>
            <a:ext cx="73152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GB">
              <a:latin typeface="Franklin Gothic Medium" pitchFamily="34" charset="0"/>
            </a:endParaRPr>
          </a:p>
        </p:txBody>
      </p:sp>
      <p:sp>
        <p:nvSpPr>
          <p:cNvPr id="10242" name="Rectangle 2"/>
          <p:cNvSpPr>
            <a:spLocks noGrp="1" noRot="1" noChangeArrowheads="1"/>
          </p:cNvSpPr>
          <p:nvPr>
            <p:ph type="title" idx="4294967295"/>
          </p:nvPr>
        </p:nvSpPr>
        <p:spPr>
          <a:xfrm>
            <a:off x="457200" y="274638"/>
            <a:ext cx="8229600" cy="944562"/>
          </a:xfrm>
        </p:spPr>
        <p:txBody>
          <a:bodyPr/>
          <a:lstStyle/>
          <a:p>
            <a:pPr>
              <a:defRPr/>
            </a:pPr>
            <a:r>
              <a:rPr lang="en-US" sz="4000" dirty="0" smtClean="0">
                <a:solidFill>
                  <a:srgbClr val="FFFF00"/>
                </a:solidFill>
                <a:latin typeface="Franklin Gothic Medium" pitchFamily="34" charset="0"/>
              </a:rPr>
              <a:t>The Significance of Sexual Love</a:t>
            </a:r>
          </a:p>
        </p:txBody>
      </p:sp>
      <p:sp>
        <p:nvSpPr>
          <p:cNvPr id="10243" name="Rectangle 3"/>
          <p:cNvSpPr>
            <a:spLocks noGrp="1" noChangeArrowheads="1"/>
          </p:cNvSpPr>
          <p:nvPr>
            <p:ph type="body" idx="4294967295"/>
          </p:nvPr>
        </p:nvSpPr>
        <p:spPr>
          <a:xfrm>
            <a:off x="457200" y="1371600"/>
            <a:ext cx="8229600" cy="5181600"/>
          </a:xfrm>
        </p:spPr>
        <p:txBody>
          <a:bodyPr/>
          <a:lstStyle/>
          <a:p>
            <a:pPr lvl="1">
              <a:lnSpc>
                <a:spcPct val="80000"/>
              </a:lnSpc>
              <a:spcBef>
                <a:spcPct val="0"/>
              </a:spcBef>
              <a:spcAft>
                <a:spcPct val="20000"/>
              </a:spcAft>
              <a:buClr>
                <a:schemeClr val="accent1"/>
              </a:buClr>
              <a:buSzPct val="100000"/>
              <a:buFont typeface="Wingdings" pitchFamily="2" charset="2"/>
              <a:buNone/>
              <a:defRPr/>
            </a:pPr>
            <a:r>
              <a:rPr lang="en-US" altLang="ko-KR" sz="3200" dirty="0" smtClean="0">
                <a:latin typeface="Franklin Gothic Medium" pitchFamily="34" charset="0"/>
                <a:ea typeface="SimSun" pitchFamily="2" charset="-122"/>
              </a:rPr>
              <a:t>   Sexual organs of husband and wife are complementary and fulfill dual purposes:</a:t>
            </a:r>
          </a:p>
          <a:p>
            <a:pPr lvl="1">
              <a:lnSpc>
                <a:spcPct val="80000"/>
              </a:lnSpc>
              <a:spcBef>
                <a:spcPct val="0"/>
              </a:spcBef>
              <a:spcAft>
                <a:spcPct val="20000"/>
              </a:spcAft>
              <a:buClr>
                <a:schemeClr val="accent1"/>
              </a:buClr>
              <a:buSzPct val="100000"/>
              <a:buFont typeface="Wingdings" pitchFamily="2" charset="2"/>
              <a:buNone/>
              <a:defRPr/>
            </a:pPr>
            <a:endParaRPr lang="en-US" altLang="ko-KR" sz="3200" dirty="0" smtClean="0">
              <a:latin typeface="Franklin Gothic Medium" pitchFamily="34" charset="0"/>
              <a:ea typeface="SimSun" pitchFamily="2" charset="-122"/>
            </a:endParaRPr>
          </a:p>
          <a:p>
            <a:pPr lvl="1">
              <a:lnSpc>
                <a:spcPct val="80000"/>
              </a:lnSpc>
              <a:spcBef>
                <a:spcPct val="0"/>
              </a:spcBef>
              <a:spcAft>
                <a:spcPct val="20000"/>
              </a:spcAft>
              <a:buClr>
                <a:schemeClr val="accent1"/>
              </a:buClr>
              <a:buSzPct val="100000"/>
              <a:buFont typeface="Wingdings" pitchFamily="2" charset="2"/>
              <a:buChar char="v"/>
              <a:defRPr/>
            </a:pPr>
            <a:r>
              <a:rPr lang="en-US" altLang="ko-KR" sz="3200" dirty="0" smtClean="0">
                <a:latin typeface="Franklin Gothic Medium" pitchFamily="34" charset="0"/>
                <a:ea typeface="SimSun" pitchFamily="2" charset="-122"/>
              </a:rPr>
              <a:t> Create joy, closeness, oneness</a:t>
            </a:r>
          </a:p>
          <a:p>
            <a:pPr lvl="1">
              <a:lnSpc>
                <a:spcPct val="80000"/>
              </a:lnSpc>
              <a:spcBef>
                <a:spcPct val="0"/>
              </a:spcBef>
              <a:spcAft>
                <a:spcPct val="20000"/>
              </a:spcAft>
              <a:buClr>
                <a:schemeClr val="accent1"/>
              </a:buClr>
              <a:buSzPct val="100000"/>
              <a:buFont typeface="Wingdings" pitchFamily="2" charset="2"/>
              <a:buChar char="v"/>
              <a:defRPr/>
            </a:pPr>
            <a:endParaRPr lang="en-US" altLang="ko-KR" sz="3200" dirty="0" smtClean="0">
              <a:latin typeface="Franklin Gothic Medium" pitchFamily="34" charset="0"/>
              <a:ea typeface="SimSun" pitchFamily="2" charset="-122"/>
            </a:endParaRPr>
          </a:p>
          <a:p>
            <a:pPr lvl="1">
              <a:lnSpc>
                <a:spcPct val="80000"/>
              </a:lnSpc>
              <a:spcBef>
                <a:spcPct val="0"/>
              </a:spcBef>
              <a:spcAft>
                <a:spcPct val="20000"/>
              </a:spcAft>
              <a:buClr>
                <a:schemeClr val="accent1"/>
              </a:buClr>
              <a:buSzPct val="100000"/>
              <a:buFont typeface="Wingdings" pitchFamily="2" charset="2"/>
              <a:buChar char="v"/>
              <a:defRPr/>
            </a:pPr>
            <a:r>
              <a:rPr lang="en-US" altLang="ko-KR" sz="3200" dirty="0" smtClean="0">
                <a:latin typeface="Franklin Gothic Medium" pitchFamily="34" charset="0"/>
                <a:ea typeface="SimSun" pitchFamily="2" charset="-122"/>
              </a:rPr>
              <a:t> Give rise to new life: children</a:t>
            </a:r>
          </a:p>
          <a:p>
            <a:pPr lvl="1">
              <a:lnSpc>
                <a:spcPct val="90000"/>
              </a:lnSpc>
              <a:buFont typeface="Wingdings" pitchFamily="2" charset="2"/>
              <a:buNone/>
              <a:defRPr/>
            </a:pPr>
            <a:r>
              <a:rPr lang="en-US" sz="2400" dirty="0" smtClean="0">
                <a:latin typeface="Franklin Gothic Medium" pitchFamily="34" charset="0"/>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flipV="1">
            <a:off x="914400" y="1020763"/>
            <a:ext cx="73152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GB">
              <a:latin typeface="Franklin Gothic Medium" pitchFamily="34" charset="0"/>
            </a:endParaRPr>
          </a:p>
        </p:txBody>
      </p:sp>
      <p:sp>
        <p:nvSpPr>
          <p:cNvPr id="10242" name="Rectangle 2"/>
          <p:cNvSpPr>
            <a:spLocks noGrp="1" noRot="1" noChangeArrowheads="1"/>
          </p:cNvSpPr>
          <p:nvPr>
            <p:ph type="title" idx="4294967295"/>
          </p:nvPr>
        </p:nvSpPr>
        <p:spPr>
          <a:xfrm>
            <a:off x="457200" y="274638"/>
            <a:ext cx="8229600" cy="944562"/>
          </a:xfrm>
        </p:spPr>
        <p:txBody>
          <a:bodyPr/>
          <a:lstStyle/>
          <a:p>
            <a:pPr>
              <a:defRPr/>
            </a:pPr>
            <a:r>
              <a:rPr lang="en-US" sz="4000" dirty="0" smtClean="0">
                <a:solidFill>
                  <a:srgbClr val="FFFF00"/>
                </a:solidFill>
                <a:latin typeface="Franklin Gothic Medium" pitchFamily="34" charset="0"/>
              </a:rPr>
              <a:t>Marital Love Is Exclusive</a:t>
            </a:r>
          </a:p>
        </p:txBody>
      </p:sp>
      <p:sp>
        <p:nvSpPr>
          <p:cNvPr id="10243" name="Rectangle 3"/>
          <p:cNvSpPr>
            <a:spLocks noGrp="1" noChangeArrowheads="1"/>
          </p:cNvSpPr>
          <p:nvPr>
            <p:ph type="body" idx="4294967295"/>
          </p:nvPr>
        </p:nvSpPr>
        <p:spPr>
          <a:xfrm>
            <a:off x="457200" y="1371600"/>
            <a:ext cx="8229600" cy="5181600"/>
          </a:xfrm>
        </p:spPr>
        <p:txBody>
          <a:bodyPr/>
          <a:lstStyle/>
          <a:p>
            <a:pPr>
              <a:lnSpc>
                <a:spcPct val="90000"/>
              </a:lnSpc>
              <a:defRPr/>
            </a:pPr>
            <a:r>
              <a:rPr lang="en-US" sz="2800" dirty="0" smtClean="0">
                <a:latin typeface="Franklin Gothic Medium" pitchFamily="34" charset="0"/>
              </a:rPr>
              <a:t>No adultery</a:t>
            </a:r>
          </a:p>
          <a:p>
            <a:pPr lvl="1">
              <a:lnSpc>
                <a:spcPct val="80000"/>
              </a:lnSpc>
              <a:spcBef>
                <a:spcPct val="0"/>
              </a:spcBef>
              <a:spcAft>
                <a:spcPct val="50000"/>
              </a:spcAft>
              <a:buClr>
                <a:schemeClr val="accent1"/>
              </a:buClr>
              <a:buSzPct val="100000"/>
              <a:buFont typeface="Wingdings" pitchFamily="2" charset="2"/>
              <a:buChar char="v"/>
              <a:defRPr/>
            </a:pPr>
            <a:r>
              <a:rPr lang="en-US" altLang="ko-KR" kern="1200" dirty="0" smtClean="0">
                <a:latin typeface="Franklin Gothic Medium" pitchFamily="34" charset="0"/>
                <a:ea typeface="굴림" pitchFamily="34" charset="-127"/>
                <a:cs typeface="+mn-cs"/>
              </a:rPr>
              <a:t>Adultery/infidelity undermines trust and violates the heart of one’s spouse.</a:t>
            </a:r>
          </a:p>
          <a:p>
            <a:pPr lvl="1">
              <a:lnSpc>
                <a:spcPct val="80000"/>
              </a:lnSpc>
              <a:spcBef>
                <a:spcPct val="0"/>
              </a:spcBef>
              <a:spcAft>
                <a:spcPct val="50000"/>
              </a:spcAft>
              <a:buClr>
                <a:schemeClr val="accent1"/>
              </a:buClr>
              <a:buSzPct val="100000"/>
              <a:buFont typeface="Wingdings" pitchFamily="2" charset="2"/>
              <a:buChar char="v"/>
              <a:defRPr/>
            </a:pPr>
            <a:r>
              <a:rPr lang="en-US" altLang="ko-KR" kern="1200" dirty="0" smtClean="0">
                <a:latin typeface="Franklin Gothic Medium" pitchFamily="34" charset="0"/>
                <a:ea typeface="굴림" pitchFamily="34" charset="-127"/>
                <a:cs typeface="+mn-cs"/>
              </a:rPr>
              <a:t>Pre-marital sex and multiple sexual partners, including pornographic sex, create self-centered habits and weaken the bonds of love in marriage.</a:t>
            </a:r>
          </a:p>
          <a:p>
            <a:pPr lvl="1">
              <a:lnSpc>
                <a:spcPct val="80000"/>
              </a:lnSpc>
              <a:spcBef>
                <a:spcPct val="0"/>
              </a:spcBef>
              <a:spcAft>
                <a:spcPct val="50000"/>
              </a:spcAft>
              <a:buClr>
                <a:schemeClr val="accent1"/>
              </a:buClr>
              <a:buSzPct val="100000"/>
              <a:buFont typeface="Wingdings" pitchFamily="2" charset="2"/>
              <a:buChar char="v"/>
              <a:defRPr/>
            </a:pPr>
            <a:r>
              <a:rPr lang="en-US" altLang="ko-KR" kern="1200" dirty="0" smtClean="0">
                <a:latin typeface="Franklin Gothic Medium" pitchFamily="34" charset="0"/>
                <a:ea typeface="굴림" pitchFamily="34" charset="-127"/>
                <a:cs typeface="+mn-cs"/>
              </a:rPr>
              <a:t>Our sexual organ is not to be used freely, but only in exclusive partnership with our spouse.</a:t>
            </a:r>
          </a:p>
          <a:p>
            <a:pPr lvl="1">
              <a:lnSpc>
                <a:spcPct val="90000"/>
              </a:lnSpc>
              <a:buFont typeface="Wingdings" pitchFamily="2" charset="2"/>
              <a:buNone/>
              <a:defRPr/>
            </a:pPr>
            <a:r>
              <a:rPr lang="en-US" sz="2400" dirty="0" smtClean="0">
                <a:latin typeface="Franklin Gothic Medium" pitchFamily="34"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914400" y="1020763"/>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GB">
              <a:latin typeface="Franklin Gothic Medium" pitchFamily="34" charset="0"/>
            </a:endParaRPr>
          </a:p>
        </p:txBody>
      </p:sp>
      <p:sp>
        <p:nvSpPr>
          <p:cNvPr id="172034" name="Text Box 2"/>
          <p:cNvSpPr txBox="1">
            <a:spLocks noChangeArrowheads="1"/>
          </p:cNvSpPr>
          <p:nvPr/>
        </p:nvSpPr>
        <p:spPr bwMode="auto">
          <a:xfrm>
            <a:off x="2057400" y="4419600"/>
            <a:ext cx="6578600" cy="830997"/>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r">
              <a:defRPr/>
            </a:pPr>
            <a:r>
              <a:rPr lang="en-US" altLang="ko-KR" sz="2400" dirty="0">
                <a:solidFill>
                  <a:srgbClr val="00FF00"/>
                </a:solidFill>
                <a:latin typeface="Franklin Gothic Medium" pitchFamily="34" charset="0"/>
                <a:ea typeface="GulimChe" pitchFamily="49" charset="-127"/>
              </a:rPr>
              <a:t>Sun Myung Moon,</a:t>
            </a:r>
          </a:p>
          <a:p>
            <a:pPr algn="r">
              <a:defRPr/>
            </a:pPr>
            <a:r>
              <a:rPr lang="en-US" altLang="ko-KR" sz="2400" dirty="0">
                <a:solidFill>
                  <a:srgbClr val="00FF00"/>
                </a:solidFill>
                <a:latin typeface="Franklin Gothic Medium" pitchFamily="34" charset="0"/>
                <a:ea typeface="GulimChe" pitchFamily="49" charset="-127"/>
              </a:rPr>
              <a:t>“In Search of the Origin of the Universe</a:t>
            </a:r>
            <a:r>
              <a:rPr lang="en-US" altLang="ko-KR" dirty="0">
                <a:solidFill>
                  <a:srgbClr val="00FF00"/>
                </a:solidFill>
                <a:latin typeface="Franklin Gothic Medium" pitchFamily="34" charset="0"/>
                <a:ea typeface="GulimChe" pitchFamily="49" charset="-127"/>
              </a:rPr>
              <a:t>” </a:t>
            </a:r>
            <a:endParaRPr lang="en-US" altLang="zh-CN" b="1" dirty="0">
              <a:solidFill>
                <a:srgbClr val="00FF00"/>
              </a:solidFill>
              <a:latin typeface="Franklin Gothic Medium" pitchFamily="34" charset="0"/>
            </a:endParaRPr>
          </a:p>
        </p:txBody>
      </p:sp>
      <p:sp>
        <p:nvSpPr>
          <p:cNvPr id="172035" name="Rectangle 3"/>
          <p:cNvSpPr>
            <a:spLocks noGrp="1" noChangeArrowheads="1"/>
          </p:cNvSpPr>
          <p:nvPr>
            <p:ph type="body" idx="4294967295"/>
          </p:nvPr>
        </p:nvSpPr>
        <p:spPr>
          <a:xfrm>
            <a:off x="914400" y="1447800"/>
            <a:ext cx="7391400" cy="2971800"/>
          </a:xfrm>
          <a:effectLst>
            <a:outerShdw dist="35921" dir="2700000" algn="ctr" rotWithShape="0">
              <a:srgbClr val="000000"/>
            </a:outerShdw>
          </a:effectLst>
        </p:spPr>
        <p:txBody>
          <a:bodyPr/>
          <a:lstStyle/>
          <a:p>
            <a:pPr marL="0" indent="0">
              <a:spcAft>
                <a:spcPct val="40000"/>
              </a:spcAft>
              <a:buFont typeface="Wingdings" pitchFamily="2" charset="2"/>
              <a:buNone/>
              <a:defRPr/>
            </a:pPr>
            <a:r>
              <a:rPr lang="en-US" altLang="zh-CN" i="1" smtClean="0">
                <a:effectLst/>
                <a:latin typeface="Franklin Gothic Medium" pitchFamily="34" charset="0"/>
                <a:ea typeface="SimSun" pitchFamily="2" charset="-122"/>
              </a:rPr>
              <a:t>If all men and women admit that their sexual organ belongs to their spouse, we all will bow our heads and become humble when we receive our spouse's love. Love comes to you only from your partner.</a:t>
            </a:r>
            <a:endParaRPr lang="zh-CN" altLang="en-US" i="1" smtClean="0">
              <a:effectLst/>
              <a:latin typeface="PragmaticaCondC" pitchFamily="2" charset="0"/>
              <a:ea typeface="SimSun" pitchFamily="2" charset="-122"/>
            </a:endParaRPr>
          </a:p>
        </p:txBody>
      </p:sp>
      <p:sp>
        <p:nvSpPr>
          <p:cNvPr id="172037" name="Text Box 5"/>
          <p:cNvSpPr txBox="1">
            <a:spLocks noChangeArrowheads="1"/>
          </p:cNvSpPr>
          <p:nvPr/>
        </p:nvSpPr>
        <p:spPr bwMode="auto">
          <a:xfrm>
            <a:off x="762000" y="457200"/>
            <a:ext cx="8382000" cy="1508125"/>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spcAft>
                <a:spcPts val="1200"/>
              </a:spcAft>
              <a:defRPr/>
            </a:pPr>
            <a:r>
              <a:rPr lang="en-US" altLang="zh-CN" sz="3600" b="1" dirty="0">
                <a:solidFill>
                  <a:srgbClr val="FFFF00"/>
                </a:solidFill>
                <a:latin typeface="Franklin Gothic Medium" pitchFamily="34" charset="0"/>
              </a:rPr>
              <a:t>Our Spouse and Sexual Love</a:t>
            </a:r>
            <a:endParaRPr lang="en-US" altLang="zh-CN" sz="3600" b="1" dirty="0">
              <a:latin typeface="Franklin Gothic Medium" pitchFamily="34" charset="0"/>
            </a:endParaRPr>
          </a:p>
          <a:p>
            <a:pPr algn="ctr">
              <a:defRPr/>
            </a:pPr>
            <a:endParaRPr lang="en-US" sz="2800" b="1" dirty="0">
              <a:latin typeface="Franklin Gothic Medium" pitchFamily="34" charset="0"/>
            </a:endParaRPr>
          </a:p>
          <a:p>
            <a:pPr>
              <a:defRPr/>
            </a:pP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609600" y="1463675"/>
            <a:ext cx="7821613"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pic>
        <p:nvPicPr>
          <p:cNvPr id="19459" name="Picture 2"/>
          <p:cNvPicPr>
            <a:picLocks noChangeAspect="1" noChangeArrowheads="1"/>
          </p:cNvPicPr>
          <p:nvPr/>
        </p:nvPicPr>
        <p:blipFill>
          <a:blip r:embed="rId3" cstate="print"/>
          <a:srcRect/>
          <a:stretch>
            <a:fillRect/>
          </a:stretch>
        </p:blipFill>
        <p:spPr bwMode="auto">
          <a:xfrm>
            <a:off x="5892800" y="1919288"/>
            <a:ext cx="2538413" cy="3948112"/>
          </a:xfrm>
          <a:prstGeom prst="rect">
            <a:avLst/>
          </a:prstGeom>
          <a:noFill/>
          <a:ln w="9525">
            <a:solidFill>
              <a:srgbClr val="00FFFF"/>
            </a:solidFill>
            <a:miter lim="800000"/>
            <a:headEnd/>
            <a:tailEnd/>
          </a:ln>
        </p:spPr>
      </p:pic>
      <p:sp>
        <p:nvSpPr>
          <p:cNvPr id="14340" name="Text Box 4"/>
          <p:cNvSpPr txBox="1">
            <a:spLocks noChangeArrowheads="1"/>
          </p:cNvSpPr>
          <p:nvPr/>
        </p:nvSpPr>
        <p:spPr bwMode="auto">
          <a:xfrm>
            <a:off x="609600" y="1676400"/>
            <a:ext cx="5283200" cy="4246562"/>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66CCFF"/>
              </a:buClr>
              <a:buFont typeface="Wingdings" pitchFamily="2" charset="2"/>
              <a:buChar char="v"/>
              <a:defRPr/>
            </a:pPr>
            <a:r>
              <a:rPr lang="en-US" altLang="ko-KR" sz="2800" dirty="0">
                <a:latin typeface="Franklin Gothic Medium" pitchFamily="34" charset="0"/>
              </a:rPr>
              <a:t>Should focus on developing character, talents, capacities, and virtues, to become a good man, husband and father; or a good woman, wife and mother.</a:t>
            </a:r>
            <a:endParaRPr lang="ko-KR" altLang="en-US" sz="2800" dirty="0">
              <a:latin typeface="Franklin Gothic Medium" pitchFamily="34" charset="0"/>
            </a:endParaRPr>
          </a:p>
          <a:p>
            <a:pPr marL="568325" indent="-568325">
              <a:lnSpc>
                <a:spcPct val="80000"/>
              </a:lnSpc>
              <a:spcAft>
                <a:spcPct val="20000"/>
              </a:spcAft>
              <a:buClr>
                <a:srgbClr val="66CCFF"/>
              </a:buClr>
              <a:buFont typeface="Wingdings" pitchFamily="2" charset="2"/>
              <a:buNone/>
              <a:defRPr/>
            </a:pPr>
            <a:endParaRPr lang="ko-KR" altLang="en-US" dirty="0">
              <a:latin typeface="Franklin Gothic Medium" pitchFamily="34" charset="0"/>
            </a:endParaRPr>
          </a:p>
          <a:p>
            <a:pPr marL="568325" indent="-568325">
              <a:lnSpc>
                <a:spcPct val="80000"/>
              </a:lnSpc>
              <a:spcAft>
                <a:spcPct val="20000"/>
              </a:spcAft>
              <a:buClr>
                <a:srgbClr val="66CCFF"/>
              </a:buClr>
              <a:buFont typeface="Wingdings" pitchFamily="2" charset="2"/>
              <a:buChar char="v"/>
              <a:defRPr/>
            </a:pPr>
            <a:r>
              <a:rPr lang="en-US" altLang="ko-KR" sz="2800" dirty="0">
                <a:latin typeface="Franklin Gothic Medium" pitchFamily="34" charset="0"/>
              </a:rPr>
              <a:t>Premarital sex is detrimental to our character development and to our capacity to establish a good marriage and family.</a:t>
            </a:r>
            <a:endParaRPr lang="ko-KR" altLang="en-US" sz="2800" dirty="0">
              <a:latin typeface="Franklin Gothic Medium" pitchFamily="34" charset="0"/>
            </a:endParaRPr>
          </a:p>
        </p:txBody>
      </p:sp>
      <p:sp>
        <p:nvSpPr>
          <p:cNvPr id="140293" name="Text Box 5"/>
          <p:cNvSpPr txBox="1">
            <a:spLocks noChangeArrowheads="1"/>
          </p:cNvSpPr>
          <p:nvPr/>
        </p:nvSpPr>
        <p:spPr bwMode="auto">
          <a:xfrm>
            <a:off x="609600" y="477838"/>
            <a:ext cx="8026400" cy="107791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dirty="0">
                <a:solidFill>
                  <a:srgbClr val="FFFF00"/>
                </a:solidFill>
                <a:latin typeface="Franklin Gothic Medium" pitchFamily="34" charset="0"/>
              </a:rPr>
              <a:t>Importance of Sexual Abstinence </a:t>
            </a:r>
          </a:p>
          <a:p>
            <a:pPr algn="ctr">
              <a:defRPr/>
            </a:pPr>
            <a:r>
              <a:rPr lang="en-US" sz="3200" b="1" dirty="0">
                <a:solidFill>
                  <a:srgbClr val="FFFF00"/>
                </a:solidFill>
                <a:latin typeface="Franklin Gothic Medium" pitchFamily="34" charset="0"/>
              </a:rPr>
              <a:t>Before Marriage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5"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a:solidFill>
                  <a:srgbClr val="FFFF00"/>
                </a:solidFill>
                <a:latin typeface="Franklin Gothic Medium" pitchFamily="34" charset="0"/>
              </a:rPr>
              <a:t>Sexual Disorder and Family Breakdown</a:t>
            </a:r>
          </a:p>
          <a:p>
            <a:pPr algn="ctr">
              <a:defRPr/>
            </a:pPr>
            <a:endParaRPr lang="en-US" sz="3800" b="1">
              <a:solidFill>
                <a:srgbClr val="FFFF00"/>
              </a:solidFill>
              <a:latin typeface="Franklin Gothic Medium" pitchFamily="34" charset="0"/>
            </a:endParaRPr>
          </a:p>
        </p:txBody>
      </p:sp>
      <p:sp>
        <p:nvSpPr>
          <p:cNvPr id="144396" name="Text Box 12"/>
          <p:cNvSpPr txBox="1">
            <a:spLocks noChangeArrowheads="1"/>
          </p:cNvSpPr>
          <p:nvPr/>
        </p:nvSpPr>
        <p:spPr bwMode="auto">
          <a:xfrm>
            <a:off x="762000" y="1295400"/>
            <a:ext cx="7467600" cy="4937125"/>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66CCFF"/>
              </a:buClr>
              <a:buFont typeface="Wingdings" pitchFamily="2" charset="2"/>
              <a:buChar char="v"/>
              <a:defRPr/>
            </a:pPr>
            <a:r>
              <a:rPr lang="en-US" sz="2800" dirty="0">
                <a:latin typeface="Franklin Gothic Medium" pitchFamily="34" charset="0"/>
              </a:rPr>
              <a:t>Sexual promiscuity, infidelity, pornography lead to sexually transmitted disease, divorce, and family breakdown</a:t>
            </a:r>
          </a:p>
          <a:p>
            <a:pPr marL="568325" indent="-568325">
              <a:lnSpc>
                <a:spcPct val="80000"/>
              </a:lnSpc>
              <a:spcAft>
                <a:spcPct val="20000"/>
              </a:spcAft>
              <a:buClr>
                <a:srgbClr val="66CCFF"/>
              </a:buClr>
              <a:defRPr/>
            </a:pPr>
            <a:endParaRPr lang="en-US" sz="2800" dirty="0">
              <a:latin typeface="Franklin Gothic Medium" pitchFamily="34" charset="0"/>
            </a:endParaRPr>
          </a:p>
          <a:p>
            <a:pPr marL="568325" indent="-568325">
              <a:lnSpc>
                <a:spcPct val="80000"/>
              </a:lnSpc>
              <a:spcAft>
                <a:spcPct val="20000"/>
              </a:spcAft>
              <a:buClr>
                <a:srgbClr val="66CCFF"/>
              </a:buClr>
              <a:buFont typeface="Wingdings" pitchFamily="2" charset="2"/>
              <a:buChar char="v"/>
              <a:defRPr/>
            </a:pPr>
            <a:r>
              <a:rPr lang="en-US" sz="2800" dirty="0">
                <a:latin typeface="Franklin Gothic Medium" pitchFamily="34" charset="0"/>
              </a:rPr>
              <a:t>Family breakdown undermines social stability, good citizenship, educational development, and contributes to crime, youth alienation and suicide.</a:t>
            </a:r>
          </a:p>
          <a:p>
            <a:pPr marL="568325" indent="-568325">
              <a:lnSpc>
                <a:spcPct val="80000"/>
              </a:lnSpc>
              <a:spcAft>
                <a:spcPct val="20000"/>
              </a:spcAft>
              <a:buClr>
                <a:srgbClr val="66CCFF"/>
              </a:buClr>
              <a:defRPr/>
            </a:pPr>
            <a:endParaRPr lang="en-US" sz="2800" dirty="0">
              <a:latin typeface="Franklin Gothic Medium" pitchFamily="34" charset="0"/>
            </a:endParaRPr>
          </a:p>
          <a:p>
            <a:pPr marL="568325" indent="-568325">
              <a:lnSpc>
                <a:spcPct val="80000"/>
              </a:lnSpc>
              <a:spcAft>
                <a:spcPct val="20000"/>
              </a:spcAft>
              <a:buClr>
                <a:srgbClr val="66CCFF"/>
              </a:buClr>
              <a:buFont typeface="Wingdings" pitchFamily="2" charset="2"/>
              <a:buChar char="v"/>
              <a:defRPr/>
            </a:pPr>
            <a:r>
              <a:rPr lang="en-US" sz="2800" dirty="0">
                <a:latin typeface="Franklin Gothic Medium" pitchFamily="34" charset="0"/>
              </a:rPr>
              <a:t>To build a world of lasting peace, we need  to restore true love, true parenthood and true family </a:t>
            </a:r>
          </a:p>
          <a:p>
            <a:pPr marL="568325" indent="-568325">
              <a:defRPr/>
            </a:pPr>
            <a:endParaRPr lang="en-US" dirty="0"/>
          </a:p>
        </p:txBody>
      </p:sp>
      <p:sp>
        <p:nvSpPr>
          <p:cNvPr id="20484"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0" y="5257800"/>
            <a:ext cx="9144000" cy="457200"/>
          </a:xfrm>
          <a:prstGeom prst="rect">
            <a:avLst/>
          </a:prstGeom>
          <a:noFill/>
          <a:ln w="9525">
            <a:noFill/>
            <a:miter lim="800000"/>
            <a:headEnd/>
            <a:tailEnd/>
          </a:ln>
          <a:effectLst/>
        </p:spPr>
        <p:txBody>
          <a:bodyPr>
            <a:spAutoFit/>
          </a:bodyPr>
          <a:lstStyle/>
          <a:p>
            <a:pPr>
              <a:spcBef>
                <a:spcPct val="50000"/>
              </a:spcBef>
            </a:pPr>
            <a:endParaRPr kumimoji="1" lang="ko-KR" altLang="en-US" sz="2400" b="1" i="1">
              <a:effectLst>
                <a:outerShdw blurRad="38100" dist="38100" dir="2700000" algn="tl">
                  <a:srgbClr val="000000"/>
                </a:outerShdw>
              </a:effectLst>
              <a:latin typeface="Optima" pitchFamily="34" charset="0"/>
              <a:ea typeface="Gulim" pitchFamily="34" charset="-127"/>
            </a:endParaRPr>
          </a:p>
        </p:txBody>
      </p:sp>
      <p:sp>
        <p:nvSpPr>
          <p:cNvPr id="112645" name="Text Box 5"/>
          <p:cNvSpPr txBox="1">
            <a:spLocks noChangeArrowheads="1"/>
          </p:cNvSpPr>
          <p:nvPr/>
        </p:nvSpPr>
        <p:spPr bwMode="auto">
          <a:xfrm>
            <a:off x="914400" y="2438400"/>
            <a:ext cx="7315200" cy="15700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4800" b="1" dirty="0">
                <a:solidFill>
                  <a:srgbClr val="FFFF00"/>
                </a:solidFill>
                <a:latin typeface="Franklin Gothic Medium" pitchFamily="34" charset="0"/>
              </a:rPr>
              <a:t>Family as the School of </a:t>
            </a:r>
          </a:p>
          <a:p>
            <a:pPr algn="ctr">
              <a:defRPr/>
            </a:pPr>
            <a:r>
              <a:rPr lang="en-US" sz="4800" b="1" dirty="0">
                <a:solidFill>
                  <a:srgbClr val="FFFF00"/>
                </a:solidFill>
                <a:latin typeface="Franklin Gothic Medium" pitchFamily="34" charset="0"/>
              </a:rPr>
              <a:t>Love and Peace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5"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a:solidFill>
                  <a:srgbClr val="FFFF00"/>
                </a:solidFill>
                <a:latin typeface="Franklin Gothic Medium" pitchFamily="34" charset="0"/>
              </a:rPr>
              <a:t>Sexual Disorder and Family Breakdown</a:t>
            </a:r>
          </a:p>
          <a:p>
            <a:pPr algn="ctr">
              <a:defRPr/>
            </a:pPr>
            <a:endParaRPr lang="en-US" sz="3800" b="1">
              <a:solidFill>
                <a:srgbClr val="FFFF00"/>
              </a:solidFill>
              <a:latin typeface="Franklin Gothic Medium" pitchFamily="34" charset="0"/>
            </a:endParaRPr>
          </a:p>
        </p:txBody>
      </p:sp>
      <p:sp>
        <p:nvSpPr>
          <p:cNvPr id="21507"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pic>
        <p:nvPicPr>
          <p:cNvPr id="21508" name="Picture 5" descr="Torah.JPG"/>
          <p:cNvPicPr>
            <a:picLocks noChangeAspect="1"/>
          </p:cNvPicPr>
          <p:nvPr/>
        </p:nvPicPr>
        <p:blipFill>
          <a:blip r:embed="rId3" cstate="print"/>
          <a:srcRect t="23424" b="8234"/>
          <a:stretch>
            <a:fillRect/>
          </a:stretch>
        </p:blipFill>
        <p:spPr bwMode="auto">
          <a:xfrm>
            <a:off x="609600" y="1295400"/>
            <a:ext cx="8229600" cy="4724400"/>
          </a:xfrm>
          <a:prstGeom prst="rect">
            <a:avLst/>
          </a:prstGeom>
          <a:noFill/>
          <a:ln w="9525">
            <a:noFill/>
            <a:miter lim="800000"/>
            <a:headEnd/>
            <a:tailEnd/>
          </a:ln>
        </p:spPr>
      </p:pic>
      <p:sp>
        <p:nvSpPr>
          <p:cNvPr id="21509" name="Rectangle 5"/>
          <p:cNvSpPr>
            <a:spLocks noChangeArrowheads="1"/>
          </p:cNvSpPr>
          <p:nvPr/>
        </p:nvSpPr>
        <p:spPr bwMode="auto">
          <a:xfrm>
            <a:off x="5334000" y="6172200"/>
            <a:ext cx="3505200" cy="369888"/>
          </a:xfrm>
          <a:prstGeom prst="rect">
            <a:avLst/>
          </a:prstGeom>
          <a:noFill/>
          <a:ln w="9525">
            <a:noFill/>
            <a:miter lim="800000"/>
            <a:headEnd/>
            <a:tailEnd/>
          </a:ln>
        </p:spPr>
        <p:txBody>
          <a:bodyPr>
            <a:spAutoFit/>
          </a:bodyPr>
          <a:lstStyle/>
          <a:p>
            <a:pPr algn="r"/>
            <a:r>
              <a:rPr lang="en-US">
                <a:solidFill>
                  <a:srgbClr val="00FF00"/>
                </a:solidFill>
                <a:latin typeface="Franklin Gothic Medium" pitchFamily="34" charset="0"/>
              </a:rPr>
              <a:t>Source: Heritage Foundation</a:t>
            </a:r>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flipV="1">
            <a:off x="541338" y="1447800"/>
            <a:ext cx="7991475"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148482" name="Text Box 2"/>
          <p:cNvSpPr txBox="1">
            <a:spLocks noChangeArrowheads="1"/>
          </p:cNvSpPr>
          <p:nvPr/>
        </p:nvSpPr>
        <p:spPr bwMode="auto">
          <a:xfrm>
            <a:off x="541338" y="446088"/>
            <a:ext cx="7991475" cy="1077912"/>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defRPr/>
            </a:pPr>
            <a:r>
              <a:rPr kumimoji="1" lang="en-US" altLang="ko-KR" sz="3200" b="1">
                <a:solidFill>
                  <a:srgbClr val="FFFF00"/>
                </a:solidFill>
                <a:latin typeface="Franklin Gothic Medium" pitchFamily="34" charset="0"/>
                <a:ea typeface="한양해서" pitchFamily="18" charset="-127"/>
              </a:rPr>
              <a:t>The Blessing Movement: Building One Family Under God, One Family at a Time</a:t>
            </a:r>
            <a:endParaRPr kumimoji="1" lang="ko-KR" altLang="en-US" sz="3200" b="1">
              <a:solidFill>
                <a:srgbClr val="FFFF00"/>
              </a:solidFill>
              <a:effectLst>
                <a:outerShdw blurRad="38100" dist="38100" dir="2700000" algn="tl">
                  <a:srgbClr val="000000"/>
                </a:outerShdw>
              </a:effectLst>
              <a:latin typeface="Franklin Gothic Medium" pitchFamily="34" charset="0"/>
              <a:ea typeface="HY견고딕" pitchFamily="18" charset="-127"/>
            </a:endParaRPr>
          </a:p>
        </p:txBody>
      </p:sp>
      <p:sp>
        <p:nvSpPr>
          <p:cNvPr id="148487" name="Rectangle 7"/>
          <p:cNvSpPr>
            <a:spLocks noChangeArrowheads="1"/>
          </p:cNvSpPr>
          <p:nvPr/>
        </p:nvSpPr>
        <p:spPr bwMode="auto">
          <a:xfrm>
            <a:off x="838200" y="1676400"/>
            <a:ext cx="7467600" cy="3638550"/>
          </a:xfrm>
          <a:prstGeom prst="rect">
            <a:avLst/>
          </a:prstGeom>
          <a:noFill/>
          <a:ln w="9525">
            <a:noFill/>
            <a:miter lim="800000"/>
            <a:headEnd/>
            <a:tailEnd/>
          </a:ln>
          <a:effectLst>
            <a:outerShdw dist="35921" dir="2700000" algn="ctr" rotWithShape="0">
              <a:srgbClr val="000000"/>
            </a:outerShdw>
          </a:effectLst>
        </p:spPr>
        <p:txBody>
          <a:bodyPr>
            <a:spAutoFit/>
          </a:bodyPr>
          <a:lstStyle/>
          <a:p>
            <a:pPr marL="568325" indent="-568325">
              <a:lnSpc>
                <a:spcPct val="80000"/>
              </a:lnSpc>
              <a:spcAft>
                <a:spcPct val="20000"/>
              </a:spcAft>
              <a:buClr>
                <a:schemeClr val="accent1"/>
              </a:buClr>
              <a:buFont typeface="Wingdings" pitchFamily="2" charset="2"/>
              <a:buChar char="v"/>
              <a:defRPr/>
            </a:pPr>
            <a:r>
              <a:rPr lang="en-US" altLang="ko-KR" sz="2400" dirty="0">
                <a:latin typeface="Franklin Gothic Medium" pitchFamily="34" charset="0"/>
              </a:rPr>
              <a:t>Affirms the sacred and social value of marriage and family</a:t>
            </a:r>
          </a:p>
          <a:p>
            <a:pPr marL="568325" indent="-568325">
              <a:lnSpc>
                <a:spcPct val="80000"/>
              </a:lnSpc>
              <a:spcAft>
                <a:spcPct val="20000"/>
              </a:spcAft>
              <a:buClr>
                <a:schemeClr val="accent1"/>
              </a:buClr>
              <a:buFont typeface="Wingdings" pitchFamily="2" charset="2"/>
              <a:buNone/>
              <a:defRPr/>
            </a:pPr>
            <a:endParaRPr lang="en-US" altLang="ko-KR" sz="2400" dirty="0">
              <a:latin typeface="Franklin Gothic Medium" pitchFamily="34" charset="0"/>
            </a:endParaRPr>
          </a:p>
          <a:p>
            <a:pPr marL="568325" indent="-568325">
              <a:lnSpc>
                <a:spcPct val="80000"/>
              </a:lnSpc>
              <a:spcAft>
                <a:spcPct val="20000"/>
              </a:spcAft>
              <a:buClr>
                <a:schemeClr val="accent1"/>
              </a:buClr>
              <a:buFont typeface="Wingdings" pitchFamily="2" charset="2"/>
              <a:buChar char="v"/>
              <a:defRPr/>
            </a:pPr>
            <a:r>
              <a:rPr lang="en-US" altLang="ko-KR" sz="2400" dirty="0">
                <a:latin typeface="Franklin Gothic Medium" pitchFamily="34" charset="0"/>
              </a:rPr>
              <a:t>A public commitment to one universal human family bound together in solidarity and mutual respect, beyond the barriers of race, religion, nationality and culture</a:t>
            </a:r>
          </a:p>
          <a:p>
            <a:pPr marL="568325" indent="-568325">
              <a:lnSpc>
                <a:spcPct val="80000"/>
              </a:lnSpc>
              <a:spcAft>
                <a:spcPct val="20000"/>
              </a:spcAft>
              <a:buClr>
                <a:schemeClr val="accent1"/>
              </a:buClr>
              <a:buFont typeface="Wingdings" pitchFamily="2" charset="2"/>
              <a:buNone/>
              <a:defRPr/>
            </a:pPr>
            <a:endParaRPr lang="en-US" altLang="ko-KR" sz="2400" dirty="0">
              <a:latin typeface="Franklin Gothic Medium" pitchFamily="34" charset="0"/>
            </a:endParaRPr>
          </a:p>
          <a:p>
            <a:pPr marL="568325" indent="-568325">
              <a:lnSpc>
                <a:spcPct val="80000"/>
              </a:lnSpc>
              <a:spcAft>
                <a:spcPct val="20000"/>
              </a:spcAft>
              <a:buClr>
                <a:schemeClr val="accent1"/>
              </a:buClr>
              <a:buFont typeface="Wingdings" pitchFamily="2" charset="2"/>
              <a:buChar char="v"/>
              <a:defRPr/>
            </a:pPr>
            <a:r>
              <a:rPr lang="en-US" altLang="ko-KR" sz="2400" dirty="0">
                <a:latin typeface="Franklin Gothic Medium" pitchFamily="34" charset="0"/>
              </a:rPr>
              <a:t>Each of us has a “family-building” responsibility----as a parent, a spouse, a sibling, a child---that contributes to the broader task of peacebuilding.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randombar(horizontal)">
                                      <p:cBhvr>
                                        <p:cTn id="7" dur="500"/>
                                        <p:tgtEl>
                                          <p:spTgt spid="14848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8487"/>
                                        </p:tgtEl>
                                        <p:attrNameLst>
                                          <p:attrName>style.visibility</p:attrName>
                                        </p:attrNameLst>
                                      </p:cBhvr>
                                      <p:to>
                                        <p:strVal val="visible"/>
                                      </p:to>
                                    </p:set>
                                    <p:animEffect transition="in" filter="strips(downLeft)">
                                      <p:cBhvr>
                                        <p:cTn id="12" dur="5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6가정축복사진(곽회장님 가정 포함)"/>
          <p:cNvPicPr>
            <a:picLocks noGrp="1" noChangeAspect="1" noChangeArrowheads="1"/>
          </p:cNvPicPr>
          <p:nvPr>
            <p:ph idx="4294967295"/>
          </p:nvPr>
        </p:nvPicPr>
        <p:blipFill>
          <a:blip r:embed="rId3" cstate="print"/>
          <a:srcRect b="14973"/>
          <a:stretch>
            <a:fillRect/>
          </a:stretch>
        </p:blipFill>
        <p:spPr>
          <a:xfrm>
            <a:off x="1219200" y="304800"/>
            <a:ext cx="6932613" cy="5224463"/>
          </a:xfrm>
          <a:noFill/>
          <a:ln>
            <a:solidFill>
              <a:srgbClr val="00FFFF"/>
            </a:solidFill>
          </a:ln>
        </p:spPr>
      </p:pic>
      <p:sp>
        <p:nvSpPr>
          <p:cNvPr id="150531" name="Text Box 3"/>
          <p:cNvSpPr txBox="1">
            <a:spLocks noChangeArrowheads="1"/>
          </p:cNvSpPr>
          <p:nvPr/>
        </p:nvSpPr>
        <p:spPr bwMode="auto">
          <a:xfrm>
            <a:off x="0" y="6400800"/>
            <a:ext cx="9144000" cy="457200"/>
          </a:xfrm>
          <a:prstGeom prst="rect">
            <a:avLst/>
          </a:prstGeom>
          <a:solidFill>
            <a:schemeClr val="accent1"/>
          </a:solid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ko-KR" altLang="en-US" sz="2400" b="1">
                <a:effectLst>
                  <a:outerShdw blurRad="38100" dist="38100" dir="2700000" algn="tl">
                    <a:srgbClr val="000000"/>
                  </a:outerShdw>
                </a:effectLst>
                <a:latin typeface="Franklin Gothic Medium" pitchFamily="34" charset="0"/>
                <a:ea typeface="HY견고딕" pitchFamily="18" charset="-127"/>
              </a:rPr>
              <a:t>36 </a:t>
            </a:r>
            <a:r>
              <a:rPr lang="en-US" altLang="ko-KR" sz="2400" b="1">
                <a:effectLst>
                  <a:outerShdw blurRad="38100" dist="38100" dir="2700000" algn="tl">
                    <a:srgbClr val="000000"/>
                  </a:outerShdw>
                </a:effectLst>
                <a:latin typeface="Franklin Gothic Medium" pitchFamily="34" charset="0"/>
                <a:ea typeface="HY견고딕" pitchFamily="18" charset="-127"/>
              </a:rPr>
              <a:t>Couples Marriage Blessing Ceremony </a:t>
            </a:r>
            <a:endParaRPr lang="ko-KR" altLang="en-US" sz="2400" b="1">
              <a:effectLst>
                <a:outerShdw blurRad="38100" dist="38100" dir="2700000" algn="tl">
                  <a:srgbClr val="000000"/>
                </a:outerShdw>
              </a:effectLst>
              <a:latin typeface="Franklin Gothic Medium" pitchFamily="34" charset="0"/>
              <a:ea typeface="HY견고딕" pitchFamily="18" charset="-127"/>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WSO-group-Doo"/>
          <p:cNvPicPr>
            <a:picLocks noChangeAspect="1" noChangeArrowheads="1"/>
          </p:cNvPicPr>
          <p:nvPr/>
        </p:nvPicPr>
        <p:blipFill>
          <a:blip r:embed="rId3" cstate="print"/>
          <a:srcRect b="9721"/>
          <a:stretch>
            <a:fillRect/>
          </a:stretch>
        </p:blipFill>
        <p:spPr bwMode="auto">
          <a:xfrm>
            <a:off x="990600" y="838200"/>
            <a:ext cx="7316788" cy="4953000"/>
          </a:xfrm>
          <a:prstGeom prst="rect">
            <a:avLst/>
          </a:prstGeom>
          <a:noFill/>
          <a:ln w="9525">
            <a:solidFill>
              <a:srgbClr val="00FFFF"/>
            </a:solidFill>
            <a:miter lim="800000"/>
            <a:headEnd/>
            <a:tailEnd/>
          </a:ln>
        </p:spPr>
      </p:pic>
      <p:sp>
        <p:nvSpPr>
          <p:cNvPr id="152579" name="Text Box 3"/>
          <p:cNvSpPr txBox="1">
            <a:spLocks noChangeArrowheads="1"/>
          </p:cNvSpPr>
          <p:nvPr/>
        </p:nvSpPr>
        <p:spPr bwMode="auto">
          <a:xfrm>
            <a:off x="2514600" y="6172200"/>
            <a:ext cx="6629400" cy="457200"/>
          </a:xfrm>
          <a:prstGeom prst="rect">
            <a:avLst/>
          </a:prstGeom>
          <a:solidFill>
            <a:schemeClr val="accent1"/>
          </a:solidFill>
          <a:ln w="9525">
            <a:noFill/>
            <a:miter lim="800000"/>
            <a:headEnd/>
            <a:tailEnd/>
          </a:ln>
          <a:effectLst>
            <a:outerShdw dist="35921" dir="2700000" algn="ctr" rotWithShape="0">
              <a:schemeClr val="bg2"/>
            </a:outerShdw>
          </a:effectLst>
        </p:spPr>
        <p:txBody>
          <a:bodyPr wrap="square">
            <a:spAutoFit/>
          </a:bodyPr>
          <a:lstStyle/>
          <a:p>
            <a:pPr algn="ctr">
              <a:defRPr/>
            </a:pPr>
            <a:r>
              <a:rPr lang="en-US" altLang="ko-KR" sz="2400" b="1" dirty="0">
                <a:effectLst>
                  <a:outerShdw blurRad="38100" dist="38100" dir="2700000" algn="tl">
                    <a:srgbClr val="000000"/>
                  </a:outerShdw>
                </a:effectLst>
                <a:latin typeface="Optima" pitchFamily="34" charset="0"/>
                <a:ea typeface="HY견고딕" pitchFamily="18" charset="-127"/>
              </a:rPr>
              <a:t>Marriage Blessing of Religious Leaders</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ChangeArrowheads="1"/>
          </p:cNvSpPr>
          <p:nvPr/>
        </p:nvSpPr>
        <p:spPr bwMode="auto">
          <a:xfrm flipV="1">
            <a:off x="914400" y="1155700"/>
            <a:ext cx="73152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148482" name="Text Box 2"/>
          <p:cNvSpPr txBox="1">
            <a:spLocks noChangeArrowheads="1"/>
          </p:cNvSpPr>
          <p:nvPr/>
        </p:nvSpPr>
        <p:spPr bwMode="auto">
          <a:xfrm>
            <a:off x="0" y="493713"/>
            <a:ext cx="9144000" cy="708025"/>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defRPr/>
            </a:pPr>
            <a:r>
              <a:rPr kumimoji="1" lang="en-US" altLang="ko-KR" sz="4000" b="1">
                <a:solidFill>
                  <a:srgbClr val="FFFF00"/>
                </a:solidFill>
                <a:latin typeface="Franklin Gothic Medium" pitchFamily="34" charset="0"/>
                <a:ea typeface="한양해서" pitchFamily="18" charset="-127"/>
              </a:rPr>
              <a:t>The Blessing Pledge</a:t>
            </a:r>
            <a:endParaRPr kumimoji="1" lang="ko-KR" altLang="en-US" sz="4000" b="1">
              <a:solidFill>
                <a:srgbClr val="FFFF00"/>
              </a:solidFill>
              <a:effectLst>
                <a:outerShdw blurRad="38100" dist="38100" dir="2700000" algn="tl">
                  <a:srgbClr val="000000"/>
                </a:outerShdw>
              </a:effectLst>
              <a:latin typeface="Franklin Gothic Medium" pitchFamily="34" charset="0"/>
              <a:ea typeface="HY견고딕" pitchFamily="18" charset="-127"/>
            </a:endParaRPr>
          </a:p>
        </p:txBody>
      </p:sp>
      <p:sp>
        <p:nvSpPr>
          <p:cNvPr id="148487" name="Rectangle 7"/>
          <p:cNvSpPr>
            <a:spLocks noChangeArrowheads="1"/>
          </p:cNvSpPr>
          <p:nvPr/>
        </p:nvSpPr>
        <p:spPr bwMode="auto">
          <a:xfrm>
            <a:off x="0" y="838200"/>
            <a:ext cx="9144000" cy="5140325"/>
          </a:xfrm>
          <a:prstGeom prst="rect">
            <a:avLst/>
          </a:prstGeom>
          <a:noFill/>
          <a:ln w="9525">
            <a:noFill/>
            <a:miter lim="800000"/>
            <a:headEnd/>
            <a:tailEnd/>
          </a:ln>
          <a:effectLst>
            <a:outerShdw dist="35921" dir="2700000" algn="ctr" rotWithShape="0">
              <a:srgbClr val="000000"/>
            </a:outerShdw>
          </a:effectLst>
        </p:spPr>
        <p:txBody>
          <a:bodyPr>
            <a:spAutoFit/>
          </a:bodyPr>
          <a:lstStyle/>
          <a:p>
            <a:pPr marL="1025525" lvl="1" indent="-568325">
              <a:spcBef>
                <a:spcPts val="1200"/>
              </a:spcBef>
              <a:spcAft>
                <a:spcPts val="0"/>
              </a:spcAft>
              <a:buClr>
                <a:srgbClr val="66CCFF"/>
              </a:buClr>
              <a:buFont typeface="Wingdings" pitchFamily="2" charset="2"/>
              <a:buNone/>
              <a:defRPr/>
            </a:pPr>
            <a:endParaRPr lang="en-US" altLang="ko-KR" sz="3200" dirty="0">
              <a:latin typeface="Franklin Gothic Medium" pitchFamily="34" charset="0"/>
            </a:endParaRPr>
          </a:p>
          <a:p>
            <a:pPr marL="1025525" lvl="1" indent="-568325">
              <a:spcBef>
                <a:spcPts val="1200"/>
              </a:spcBef>
              <a:spcAft>
                <a:spcPts val="0"/>
              </a:spcAft>
              <a:buClr>
                <a:srgbClr val="66CCFF"/>
              </a:buClr>
              <a:buFont typeface="Wingdings" pitchFamily="2" charset="2"/>
              <a:buChar char="v"/>
              <a:defRPr/>
            </a:pPr>
            <a:r>
              <a:rPr lang="en-US" altLang="ko-KR" sz="3200" dirty="0">
                <a:latin typeface="Franklin Gothic Medium" pitchFamily="34" charset="0"/>
              </a:rPr>
              <a:t>To be faithful in marriage: no adultery </a:t>
            </a:r>
          </a:p>
          <a:p>
            <a:pPr marL="1025525" lvl="1" indent="-568325">
              <a:spcBef>
                <a:spcPts val="1200"/>
              </a:spcBef>
              <a:spcAft>
                <a:spcPts val="0"/>
              </a:spcAft>
              <a:buClr>
                <a:srgbClr val="66CCFF"/>
              </a:buClr>
              <a:buFont typeface="Wingdings" pitchFamily="2" charset="2"/>
              <a:buChar char="v"/>
              <a:defRPr/>
            </a:pPr>
            <a:r>
              <a:rPr lang="en-US" altLang="ko-KR" sz="3200" dirty="0">
                <a:latin typeface="Franklin Gothic Medium" pitchFamily="34" charset="0"/>
              </a:rPr>
              <a:t>To raise children and grandchildren to be pure in preparation for marriage</a:t>
            </a:r>
          </a:p>
          <a:p>
            <a:pPr marL="1025525" lvl="1" indent="-568325">
              <a:spcBef>
                <a:spcPts val="1200"/>
              </a:spcBef>
              <a:spcAft>
                <a:spcPts val="0"/>
              </a:spcAft>
              <a:buClr>
                <a:srgbClr val="66CCFF"/>
              </a:buClr>
              <a:buFont typeface="Wingdings" pitchFamily="2" charset="2"/>
              <a:buChar char="v"/>
              <a:defRPr/>
            </a:pPr>
            <a:r>
              <a:rPr lang="en-US" altLang="ko-KR" sz="3200" dirty="0">
                <a:latin typeface="Franklin Gothic Medium" pitchFamily="34" charset="0"/>
              </a:rPr>
              <a:t>To live for the sake of others as a married couple and as a family</a:t>
            </a:r>
          </a:p>
          <a:p>
            <a:pPr marL="1025525" lvl="1" indent="-568325">
              <a:spcBef>
                <a:spcPts val="1200"/>
              </a:spcBef>
              <a:spcAft>
                <a:spcPts val="0"/>
              </a:spcAft>
              <a:buClr>
                <a:srgbClr val="66CCFF"/>
              </a:buClr>
              <a:buFont typeface="Wingdings" pitchFamily="2" charset="2"/>
              <a:buChar char="v"/>
              <a:defRPr/>
            </a:pPr>
            <a:r>
              <a:rPr lang="en-US" altLang="ko-KR" sz="3200" dirty="0">
                <a:latin typeface="Franklin Gothic Medium" pitchFamily="34" charset="0"/>
              </a:rPr>
              <a:t>To encourage people of all races, religions, nationalities and cultures to live as one family under God.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randombar(horizontal)">
                                      <p:cBhvr>
                                        <p:cTn id="7" dur="500"/>
                                        <p:tgtEl>
                                          <p:spTgt spid="14848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8487"/>
                                        </p:tgtEl>
                                        <p:attrNameLst>
                                          <p:attrName>style.visibility</p:attrName>
                                        </p:attrNameLst>
                                      </p:cBhvr>
                                      <p:to>
                                        <p:strVal val="visible"/>
                                      </p:to>
                                    </p:set>
                                    <p:animEffect transition="in" filter="strips(downLeft)">
                                      <p:cBhvr>
                                        <p:cTn id="12" dur="5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lessing-2"/>
          <p:cNvPicPr>
            <a:picLocks noChangeAspect="1" noChangeArrowheads="1"/>
          </p:cNvPicPr>
          <p:nvPr/>
        </p:nvPicPr>
        <p:blipFill>
          <a:blip r:embed="rId3" cstate="print"/>
          <a:srcRect/>
          <a:stretch>
            <a:fillRect/>
          </a:stretch>
        </p:blipFill>
        <p:spPr bwMode="auto">
          <a:xfrm>
            <a:off x="990600" y="304800"/>
            <a:ext cx="7112000" cy="5334000"/>
          </a:xfrm>
          <a:prstGeom prst="rect">
            <a:avLst/>
          </a:prstGeom>
          <a:noFill/>
          <a:ln w="9525">
            <a:solidFill>
              <a:srgbClr val="00FFFF"/>
            </a:solidFill>
            <a:miter lim="800000"/>
            <a:headEnd/>
            <a:tailEnd/>
          </a:ln>
        </p:spPr>
      </p:pic>
      <p:sp>
        <p:nvSpPr>
          <p:cNvPr id="153603" name="Text Box 3"/>
          <p:cNvSpPr txBox="1">
            <a:spLocks noChangeArrowheads="1"/>
          </p:cNvSpPr>
          <p:nvPr/>
        </p:nvSpPr>
        <p:spPr bwMode="auto">
          <a:xfrm>
            <a:off x="2438400" y="6027003"/>
            <a:ext cx="6705600" cy="830997"/>
          </a:xfrm>
          <a:prstGeom prst="rect">
            <a:avLst/>
          </a:prstGeom>
          <a:solidFill>
            <a:schemeClr val="accent1"/>
          </a:solidFill>
          <a:ln w="9525">
            <a:noFill/>
            <a:miter lim="800000"/>
            <a:headEnd/>
            <a:tailEnd/>
          </a:ln>
          <a:effectLst>
            <a:outerShdw dist="35921" dir="2700000" algn="ctr" rotWithShape="0">
              <a:schemeClr val="bg2"/>
            </a:outerShdw>
          </a:effectLst>
        </p:spPr>
        <p:txBody>
          <a:bodyPr wrap="square">
            <a:spAutoFit/>
          </a:bodyPr>
          <a:lstStyle/>
          <a:p>
            <a:pPr algn="ctr" eaLnBrk="1" latinLnBrk="1" hangingPunct="1">
              <a:defRPr/>
            </a:pPr>
            <a:r>
              <a:rPr kumimoji="1" lang="en-US" altLang="ko-KR" sz="2400" b="1" dirty="0">
                <a:effectLst>
                  <a:outerShdw blurRad="38100" dist="38100" dir="2700000" algn="tl">
                    <a:srgbClr val="000000"/>
                  </a:outerShdw>
                </a:effectLst>
                <a:latin typeface="Franklin Gothic Medium" pitchFamily="34" charset="0"/>
                <a:ea typeface="HY견고딕" pitchFamily="18" charset="-127"/>
              </a:rPr>
              <a:t>World Peace Blessing Ceremony </a:t>
            </a:r>
            <a:r>
              <a:rPr kumimoji="1" lang="en-US" altLang="ko-KR" sz="2400" b="1" dirty="0" smtClean="0">
                <a:effectLst>
                  <a:outerShdw blurRad="38100" dist="38100" dir="2700000" algn="tl">
                    <a:srgbClr val="000000"/>
                  </a:outerShdw>
                </a:effectLst>
                <a:latin typeface="Franklin Gothic Medium" pitchFamily="34" charset="0"/>
                <a:ea typeface="HY견고딕" pitchFamily="18" charset="-127"/>
              </a:rPr>
              <a:t/>
            </a:r>
            <a:br>
              <a:rPr kumimoji="1" lang="en-US" altLang="ko-KR" sz="2400" b="1" dirty="0" smtClean="0">
                <a:effectLst>
                  <a:outerShdw blurRad="38100" dist="38100" dir="2700000" algn="tl">
                    <a:srgbClr val="000000"/>
                  </a:outerShdw>
                </a:effectLst>
                <a:latin typeface="Franklin Gothic Medium" pitchFamily="34" charset="0"/>
                <a:ea typeface="HY견고딕" pitchFamily="18" charset="-127"/>
              </a:rPr>
            </a:br>
            <a:r>
              <a:rPr kumimoji="1" lang="en-US" altLang="ko-KR" sz="2400" b="1" dirty="0" smtClean="0">
                <a:effectLst>
                  <a:outerShdw blurRad="38100" dist="38100" dir="2700000" algn="tl">
                    <a:srgbClr val="000000"/>
                  </a:outerShdw>
                </a:effectLst>
                <a:latin typeface="Franklin Gothic Medium" pitchFamily="34" charset="0"/>
                <a:ea typeface="HY견고딕" pitchFamily="18" charset="-127"/>
              </a:rPr>
              <a:t>held at </a:t>
            </a:r>
            <a:r>
              <a:rPr kumimoji="1" lang="en-US" altLang="ko-KR" sz="2400" b="1" dirty="0">
                <a:effectLst>
                  <a:outerShdw blurRad="38100" dist="38100" dir="2700000" algn="tl">
                    <a:srgbClr val="000000"/>
                  </a:outerShdw>
                </a:effectLst>
                <a:latin typeface="Franklin Gothic Medium" pitchFamily="34" charset="0"/>
                <a:ea typeface="HY견고딕" pitchFamily="18" charset="-127"/>
              </a:rPr>
              <a:t>the United Nations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4876800" y="1587500"/>
            <a:ext cx="4267200" cy="3898900"/>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2800">
                <a:latin typeface="Franklin Gothic Medium" pitchFamily="34" charset="0"/>
              </a:rPr>
              <a:t>The family is the most</a:t>
            </a:r>
          </a:p>
          <a:p>
            <a:pPr marL="568325" indent="-568325">
              <a:lnSpc>
                <a:spcPct val="80000"/>
              </a:lnSpc>
              <a:spcAft>
                <a:spcPct val="20000"/>
              </a:spcAft>
              <a:buClr>
                <a:srgbClr val="FFCC99"/>
              </a:buClr>
              <a:buFont typeface="Wingdings" pitchFamily="2" charset="2"/>
              <a:buNone/>
              <a:defRPr/>
            </a:pPr>
            <a:r>
              <a:rPr lang="en-US" altLang="ko-KR" sz="2800">
                <a:latin typeface="Franklin Gothic Medium" pitchFamily="34" charset="0"/>
              </a:rPr>
              <a:t>important human</a:t>
            </a:r>
          </a:p>
          <a:p>
            <a:pPr marL="568325" indent="-568325">
              <a:lnSpc>
                <a:spcPct val="80000"/>
              </a:lnSpc>
              <a:spcAft>
                <a:spcPct val="20000"/>
              </a:spcAft>
              <a:buClr>
                <a:srgbClr val="FFCC99"/>
              </a:buClr>
              <a:buFont typeface="Wingdings" pitchFamily="2" charset="2"/>
              <a:buNone/>
              <a:defRPr/>
            </a:pPr>
            <a:r>
              <a:rPr lang="en-US" altLang="ko-KR" sz="2800">
                <a:latin typeface="Franklin Gothic Medium" pitchFamily="34" charset="0"/>
              </a:rPr>
              <a:t>institution. Without it</a:t>
            </a:r>
          </a:p>
          <a:p>
            <a:pPr marL="568325" indent="-568325">
              <a:lnSpc>
                <a:spcPct val="80000"/>
              </a:lnSpc>
              <a:spcAft>
                <a:spcPct val="20000"/>
              </a:spcAft>
              <a:buClr>
                <a:srgbClr val="FFCC99"/>
              </a:buClr>
              <a:buFont typeface="Wingdings" pitchFamily="2" charset="2"/>
              <a:buNone/>
              <a:defRPr/>
            </a:pPr>
            <a:r>
              <a:rPr lang="en-US" altLang="ko-KR" sz="2800">
                <a:latin typeface="Franklin Gothic Medium" pitchFamily="34" charset="0"/>
              </a:rPr>
              <a:t>we would not exist.</a:t>
            </a:r>
          </a:p>
          <a:p>
            <a:pPr marL="568325" indent="-568325">
              <a:lnSpc>
                <a:spcPct val="80000"/>
              </a:lnSpc>
              <a:spcAft>
                <a:spcPct val="20000"/>
              </a:spcAft>
              <a:buClr>
                <a:srgbClr val="FFCC99"/>
              </a:buClr>
              <a:buFont typeface="Wingdings" pitchFamily="2" charset="2"/>
              <a:buNone/>
              <a:defRPr/>
            </a:pPr>
            <a:r>
              <a:rPr lang="en-US" altLang="ko-KR" sz="2800">
                <a:latin typeface="Franklin Gothic Medium" pitchFamily="34" charset="0"/>
              </a:rPr>
              <a:t>Through it we transmit</a:t>
            </a:r>
          </a:p>
          <a:p>
            <a:pPr marL="568325" indent="-568325">
              <a:lnSpc>
                <a:spcPct val="80000"/>
              </a:lnSpc>
              <a:spcAft>
                <a:spcPct val="20000"/>
              </a:spcAft>
              <a:buClr>
                <a:srgbClr val="FFCC99"/>
              </a:buClr>
              <a:buFont typeface="Wingdings" pitchFamily="2" charset="2"/>
              <a:buNone/>
              <a:defRPr/>
            </a:pPr>
            <a:r>
              <a:rPr lang="en-US" altLang="ko-KR" sz="2800">
                <a:latin typeface="Franklin Gothic Medium" pitchFamily="34" charset="0"/>
              </a:rPr>
              <a:t>language, culture,</a:t>
            </a:r>
          </a:p>
          <a:p>
            <a:pPr marL="568325" indent="-568325">
              <a:lnSpc>
                <a:spcPct val="80000"/>
              </a:lnSpc>
              <a:spcAft>
                <a:spcPct val="20000"/>
              </a:spcAft>
              <a:buClr>
                <a:srgbClr val="FFCC99"/>
              </a:buClr>
              <a:buFont typeface="Wingdings" pitchFamily="2" charset="2"/>
              <a:buNone/>
              <a:defRPr/>
            </a:pPr>
            <a:r>
              <a:rPr lang="en-US" altLang="ko-KR" sz="2800">
                <a:latin typeface="Franklin Gothic Medium" pitchFamily="34" charset="0"/>
              </a:rPr>
              <a:t>ethics, core values -</a:t>
            </a:r>
          </a:p>
          <a:p>
            <a:pPr marL="568325" indent="-568325">
              <a:lnSpc>
                <a:spcPct val="80000"/>
              </a:lnSpc>
              <a:spcAft>
                <a:spcPct val="20000"/>
              </a:spcAft>
              <a:buClr>
                <a:srgbClr val="FFCC99"/>
              </a:buClr>
              <a:buFont typeface="Wingdings" pitchFamily="2" charset="2"/>
              <a:buNone/>
              <a:defRPr/>
            </a:pPr>
            <a:r>
              <a:rPr lang="en-US" altLang="ko-KR" sz="2800">
                <a:latin typeface="Franklin Gothic Medium" pitchFamily="34" charset="0"/>
              </a:rPr>
              <a:t>even religion.</a:t>
            </a:r>
          </a:p>
          <a:p>
            <a:pPr marL="568325" indent="-568325">
              <a:lnSpc>
                <a:spcPct val="80000"/>
              </a:lnSpc>
              <a:spcAft>
                <a:spcPct val="20000"/>
              </a:spcAft>
              <a:buClr>
                <a:srgbClr val="FFCC99"/>
              </a:buClr>
              <a:buFont typeface="Wingdings" pitchFamily="2" charset="2"/>
              <a:buNone/>
              <a:defRPr/>
            </a:pPr>
            <a:endParaRPr lang="en-US" altLang="ko-KR" sz="3200">
              <a:latin typeface="Franklin Gothic Medium" pitchFamily="34" charset="0"/>
            </a:endParaRPr>
          </a:p>
        </p:txBody>
      </p:sp>
      <p:sp>
        <p:nvSpPr>
          <p:cNvPr id="121861" name="Rectangle 5"/>
          <p:cNvSpPr>
            <a:spLocks noGrp="1" noRot="1" noChangeArrowheads="1"/>
          </p:cNvSpPr>
          <p:nvPr>
            <p:ph type="title" idx="4294967295"/>
          </p:nvPr>
        </p:nvSpPr>
        <p:spPr>
          <a:xfrm>
            <a:off x="762000" y="274638"/>
            <a:ext cx="83820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The First Human Institution</a:t>
            </a:r>
          </a:p>
        </p:txBody>
      </p:sp>
      <p:pic>
        <p:nvPicPr>
          <p:cNvPr id="4101" name="Picture 6" descr="E:\Documents and Settings\jcorley\Desktop\Black family.jpg"/>
          <p:cNvPicPr>
            <a:picLocks noChangeAspect="1" noChangeArrowheads="1"/>
          </p:cNvPicPr>
          <p:nvPr/>
        </p:nvPicPr>
        <p:blipFill>
          <a:blip r:embed="rId3" cstate="print"/>
          <a:srcRect/>
          <a:stretch>
            <a:fillRect/>
          </a:stretch>
        </p:blipFill>
        <p:spPr bwMode="auto">
          <a:xfrm>
            <a:off x="838200" y="1712913"/>
            <a:ext cx="3759200" cy="3773487"/>
          </a:xfrm>
          <a:prstGeom prst="rect">
            <a:avLst/>
          </a:prstGeom>
          <a:noFill/>
          <a:ln w="9525">
            <a:solidFill>
              <a:srgbClr val="00FFFF"/>
            </a:solid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838200" y="11049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733800" y="1600200"/>
            <a:ext cx="4495800" cy="4918075"/>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3200">
                <a:latin typeface="Franklin Gothic Medium" pitchFamily="34" charset="0"/>
              </a:rPr>
              <a:t>The quality of character,</a:t>
            </a:r>
          </a:p>
          <a:p>
            <a:pPr marL="568325" indent="-568325">
              <a:lnSpc>
                <a:spcPct val="80000"/>
              </a:lnSpc>
              <a:spcAft>
                <a:spcPct val="20000"/>
              </a:spcAft>
              <a:buClr>
                <a:srgbClr val="FFCC99"/>
              </a:buClr>
              <a:buFont typeface="Wingdings" pitchFamily="2" charset="2"/>
              <a:buNone/>
              <a:defRPr/>
            </a:pPr>
            <a:r>
              <a:rPr lang="en-US" altLang="ko-KR" sz="3200">
                <a:latin typeface="Franklin Gothic Medium" pitchFamily="34" charset="0"/>
              </a:rPr>
              <a:t>and the quality of the</a:t>
            </a:r>
          </a:p>
          <a:p>
            <a:pPr marL="568325" indent="-568325">
              <a:lnSpc>
                <a:spcPct val="80000"/>
              </a:lnSpc>
              <a:spcAft>
                <a:spcPct val="20000"/>
              </a:spcAft>
              <a:buClr>
                <a:srgbClr val="FFCC99"/>
              </a:buClr>
              <a:buFont typeface="Wingdings" pitchFamily="2" charset="2"/>
              <a:buNone/>
              <a:defRPr/>
            </a:pPr>
            <a:r>
              <a:rPr lang="en-US" altLang="ko-KR" sz="3200">
                <a:latin typeface="Franklin Gothic Medium" pitchFamily="34" charset="0"/>
              </a:rPr>
              <a:t>love of the man and the</a:t>
            </a:r>
          </a:p>
          <a:p>
            <a:pPr marL="568325" indent="-568325">
              <a:lnSpc>
                <a:spcPct val="80000"/>
              </a:lnSpc>
              <a:spcAft>
                <a:spcPct val="20000"/>
              </a:spcAft>
              <a:buClr>
                <a:srgbClr val="FFCC99"/>
              </a:buClr>
              <a:buFont typeface="Wingdings" pitchFamily="2" charset="2"/>
              <a:buNone/>
              <a:defRPr/>
            </a:pPr>
            <a:r>
              <a:rPr lang="en-US" altLang="ko-KR" sz="3200">
                <a:latin typeface="Franklin Gothic Medium" pitchFamily="34" charset="0"/>
              </a:rPr>
              <a:t>woman, as husband and</a:t>
            </a:r>
          </a:p>
          <a:p>
            <a:pPr marL="568325" indent="-568325">
              <a:lnSpc>
                <a:spcPct val="80000"/>
              </a:lnSpc>
              <a:spcAft>
                <a:spcPct val="20000"/>
              </a:spcAft>
              <a:buClr>
                <a:srgbClr val="FFCC99"/>
              </a:buClr>
              <a:buFont typeface="Wingdings" pitchFamily="2" charset="2"/>
              <a:buNone/>
              <a:defRPr/>
            </a:pPr>
            <a:r>
              <a:rPr lang="en-US" altLang="ko-KR" sz="3200">
                <a:latin typeface="Franklin Gothic Medium" pitchFamily="34" charset="0"/>
              </a:rPr>
              <a:t>wife and as father and</a:t>
            </a:r>
          </a:p>
          <a:p>
            <a:pPr marL="568325" indent="-568325">
              <a:lnSpc>
                <a:spcPct val="80000"/>
              </a:lnSpc>
              <a:spcAft>
                <a:spcPct val="20000"/>
              </a:spcAft>
              <a:buClr>
                <a:srgbClr val="FFCC99"/>
              </a:buClr>
              <a:buFont typeface="Wingdings" pitchFamily="2" charset="2"/>
              <a:buNone/>
              <a:defRPr/>
            </a:pPr>
            <a:r>
              <a:rPr lang="en-US" altLang="ko-KR" sz="3200">
                <a:latin typeface="Franklin Gothic Medium" pitchFamily="34" charset="0"/>
              </a:rPr>
              <a:t>mother, makes all the</a:t>
            </a:r>
          </a:p>
          <a:p>
            <a:pPr marL="568325" indent="-568325">
              <a:lnSpc>
                <a:spcPct val="80000"/>
              </a:lnSpc>
              <a:spcAft>
                <a:spcPct val="20000"/>
              </a:spcAft>
              <a:buClr>
                <a:srgbClr val="FFCC99"/>
              </a:buClr>
              <a:buFont typeface="Wingdings" pitchFamily="2" charset="2"/>
              <a:buNone/>
              <a:defRPr/>
            </a:pPr>
            <a:r>
              <a:rPr lang="en-US" altLang="ko-KR" sz="3200">
                <a:latin typeface="Franklin Gothic Medium" pitchFamily="34" charset="0"/>
              </a:rPr>
              <a:t>difference.</a:t>
            </a:r>
          </a:p>
          <a:p>
            <a:pPr marL="568325" indent="-568325" algn="ctr">
              <a:lnSpc>
                <a:spcPct val="80000"/>
              </a:lnSpc>
              <a:spcAft>
                <a:spcPct val="20000"/>
              </a:spcAft>
              <a:buClr>
                <a:srgbClr val="FFCC99"/>
              </a:buClr>
              <a:buFont typeface="Wingdings" pitchFamily="2" charset="2"/>
              <a:buNone/>
              <a:defRPr/>
            </a:pPr>
            <a:endParaRPr lang="en-US" altLang="ko-KR" sz="3200">
              <a:latin typeface="Franklin Gothic Medium" pitchFamily="34" charset="0"/>
            </a:endParaRPr>
          </a:p>
          <a:p>
            <a:pPr marL="568325" indent="-568325" algn="ctr">
              <a:lnSpc>
                <a:spcPct val="80000"/>
              </a:lnSpc>
              <a:spcAft>
                <a:spcPct val="20000"/>
              </a:spcAft>
              <a:buClr>
                <a:srgbClr val="FFCC99"/>
              </a:buClr>
              <a:buFont typeface="Wingdings" pitchFamily="2" charset="2"/>
              <a:buNone/>
              <a:defRPr/>
            </a:pPr>
            <a:endParaRPr lang="en-US" altLang="ko-KR" sz="3200">
              <a:latin typeface="Franklin Gothic Medium" pitchFamily="34" charset="0"/>
            </a:endParaRPr>
          </a:p>
          <a:p>
            <a:pPr marL="568325" indent="-568325">
              <a:lnSpc>
                <a:spcPct val="80000"/>
              </a:lnSpc>
              <a:spcAft>
                <a:spcPct val="20000"/>
              </a:spcAft>
              <a:buClr>
                <a:srgbClr val="FFCC99"/>
              </a:buClr>
              <a:buFont typeface="Wingdings" pitchFamily="2" charset="2"/>
              <a:buNone/>
              <a:defRPr/>
            </a:pPr>
            <a:endParaRPr lang="en-US" altLang="ko-KR" sz="3200">
              <a:latin typeface="Franklin Gothic Medium" pitchFamily="34" charset="0"/>
            </a:endParaRPr>
          </a:p>
        </p:txBody>
      </p:sp>
      <p:sp>
        <p:nvSpPr>
          <p:cNvPr id="121861" name="Rectangle 5"/>
          <p:cNvSpPr>
            <a:spLocks noGrp="1" noRot="1" noChangeArrowheads="1"/>
          </p:cNvSpPr>
          <p:nvPr>
            <p:ph type="title" idx="4294967295"/>
          </p:nvPr>
        </p:nvSpPr>
        <p:spPr>
          <a:xfrm>
            <a:off x="838200" y="274638"/>
            <a:ext cx="73914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Love Makes the Family.</a:t>
            </a:r>
          </a:p>
        </p:txBody>
      </p:sp>
      <p:pic>
        <p:nvPicPr>
          <p:cNvPr id="6" name="Picture 5" descr="family.jpg"/>
          <p:cNvPicPr>
            <a:picLocks noChangeAspect="1"/>
          </p:cNvPicPr>
          <p:nvPr/>
        </p:nvPicPr>
        <p:blipFill>
          <a:blip r:embed="rId3" cstate="print"/>
          <a:stretch>
            <a:fillRect/>
          </a:stretch>
        </p:blipFill>
        <p:spPr>
          <a:xfrm>
            <a:off x="838200" y="1828800"/>
            <a:ext cx="2732088" cy="2514600"/>
          </a:xfrm>
          <a:prstGeom prst="rect">
            <a:avLst/>
          </a:prstGeom>
          <a:ln cmpd="dbl">
            <a:solidFill>
              <a:schemeClr val="accent1">
                <a:lumMod val="60000"/>
                <a:lumOff val="40000"/>
              </a:schemeClr>
            </a:solidFill>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457200" y="4953000"/>
            <a:ext cx="8229600" cy="1471613"/>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gn="ctr">
              <a:lnSpc>
                <a:spcPct val="80000"/>
              </a:lnSpc>
              <a:spcAft>
                <a:spcPct val="20000"/>
              </a:spcAft>
              <a:buClr>
                <a:srgbClr val="FFCC99"/>
              </a:buClr>
              <a:buFont typeface="Wingdings" pitchFamily="2" charset="2"/>
              <a:buNone/>
              <a:defRPr/>
            </a:pPr>
            <a:r>
              <a:rPr lang="en-US" altLang="ko-KR" sz="3200" dirty="0">
                <a:latin typeface="Franklin Gothic Medium" pitchFamily="34" charset="0"/>
              </a:rPr>
              <a:t>The family---marriage and parenthood---</a:t>
            </a:r>
          </a:p>
          <a:p>
            <a:pPr marL="568325" indent="-568325" algn="ctr">
              <a:lnSpc>
                <a:spcPct val="80000"/>
              </a:lnSpc>
              <a:spcAft>
                <a:spcPct val="20000"/>
              </a:spcAft>
              <a:buClr>
                <a:srgbClr val="FFCC99"/>
              </a:buClr>
              <a:buFont typeface="Wingdings" pitchFamily="2" charset="2"/>
              <a:buNone/>
              <a:defRPr/>
            </a:pPr>
            <a:r>
              <a:rPr lang="en-US" altLang="ko-KR" sz="3200" dirty="0">
                <a:latin typeface="Franklin Gothic Medium" pitchFamily="34" charset="0"/>
              </a:rPr>
              <a:t>is regarded as sacred by the world’s religions.</a:t>
            </a:r>
          </a:p>
          <a:p>
            <a:pPr marL="568325" indent="-568325">
              <a:lnSpc>
                <a:spcPct val="80000"/>
              </a:lnSpc>
              <a:spcAft>
                <a:spcPct val="20000"/>
              </a:spcAft>
              <a:buClr>
                <a:srgbClr val="FFCC99"/>
              </a:buClr>
              <a:buFont typeface="Wingdings" pitchFamily="2" charset="2"/>
              <a:buNone/>
              <a:defRPr/>
            </a:pPr>
            <a:endParaRPr lang="en-US" altLang="ko-KR" sz="3200" dirty="0">
              <a:latin typeface="Franklin Gothic Medium" pitchFamily="34" charset="0"/>
            </a:endParaRPr>
          </a:p>
        </p:txBody>
      </p:sp>
      <p:sp>
        <p:nvSpPr>
          <p:cNvPr id="121861" name="Rectangle 5"/>
          <p:cNvSpPr>
            <a:spLocks noGrp="1" noRot="1" noChangeArrowheads="1"/>
          </p:cNvSpPr>
          <p:nvPr>
            <p:ph type="title" idx="4294967295"/>
          </p:nvPr>
        </p:nvSpPr>
        <p:spPr>
          <a:xfrm>
            <a:off x="838200" y="274638"/>
            <a:ext cx="73914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The Family Is Sacred.</a:t>
            </a:r>
          </a:p>
        </p:txBody>
      </p:sp>
      <p:pic>
        <p:nvPicPr>
          <p:cNvPr id="6149" name="Picture 6" descr="E:\Documents and Settings\jcorley\Desktop\Hispanic family.jpg"/>
          <p:cNvPicPr>
            <a:picLocks noChangeAspect="1" noChangeArrowheads="1"/>
          </p:cNvPicPr>
          <p:nvPr/>
        </p:nvPicPr>
        <p:blipFill>
          <a:blip r:embed="rId3" cstate="print"/>
          <a:srcRect/>
          <a:stretch>
            <a:fillRect/>
          </a:stretch>
        </p:blipFill>
        <p:spPr bwMode="auto">
          <a:xfrm>
            <a:off x="2895600" y="1371600"/>
            <a:ext cx="3429000" cy="3514725"/>
          </a:xfrm>
          <a:prstGeom prst="rect">
            <a:avLst/>
          </a:prstGeom>
          <a:noFill/>
          <a:ln w="9525">
            <a:solidFill>
              <a:srgbClr val="00FFFF"/>
            </a:solid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200400" y="1295400"/>
            <a:ext cx="5446712" cy="5053013"/>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2800" i="1" dirty="0">
                <a:latin typeface="Franklin Gothic Medium" pitchFamily="34" charset="0"/>
              </a:rPr>
              <a:t>	</a:t>
            </a:r>
            <a:r>
              <a:rPr lang="en-US" altLang="ko-KR" sz="3200" i="1" dirty="0">
                <a:latin typeface="Franklin Gothic Medium" pitchFamily="34" charset="0"/>
              </a:rPr>
              <a:t>There are five relations of utmost importance under Heaven…between prince and minister; between father and son; between husband and wife; between elder and younger brothers; and between friends.</a:t>
            </a:r>
          </a:p>
          <a:p>
            <a:pPr marL="568325" indent="-568325">
              <a:lnSpc>
                <a:spcPct val="80000"/>
              </a:lnSpc>
              <a:spcAft>
                <a:spcPct val="20000"/>
              </a:spcAft>
              <a:buClr>
                <a:srgbClr val="FFCC99"/>
              </a:buClr>
              <a:buFont typeface="Wingdings" pitchFamily="2" charset="2"/>
              <a:buNone/>
              <a:defRPr/>
            </a:pPr>
            <a:endParaRPr lang="en-US" altLang="ko-KR" sz="3200" i="1" dirty="0">
              <a:latin typeface="Franklin Gothic Medium" pitchFamily="34" charset="0"/>
            </a:endParaRPr>
          </a:p>
          <a:p>
            <a:pPr marL="568325" indent="-568325" algn="r">
              <a:lnSpc>
                <a:spcPct val="80000"/>
              </a:lnSpc>
              <a:spcAft>
                <a:spcPct val="20000"/>
              </a:spcAft>
              <a:buClr>
                <a:srgbClr val="FFCC99"/>
              </a:buClr>
              <a:buFont typeface="Wingdings" pitchFamily="2" charset="2"/>
              <a:buNone/>
              <a:defRPr/>
            </a:pPr>
            <a:r>
              <a:rPr lang="en-US" altLang="ko-KR" sz="2800" dirty="0">
                <a:latin typeface="Franklin Gothic Medium" pitchFamily="34" charset="0"/>
              </a:rPr>
              <a:t>	</a:t>
            </a:r>
            <a:r>
              <a:rPr lang="en-US" altLang="ko-KR" sz="2400" dirty="0">
                <a:solidFill>
                  <a:srgbClr val="00FF00"/>
                </a:solidFill>
                <a:latin typeface="Franklin Gothic Medium" pitchFamily="34" charset="0"/>
              </a:rPr>
              <a:t>Confucianism, Doctrine of the Mean </a:t>
            </a:r>
          </a:p>
          <a:p>
            <a:pPr marL="568325" indent="-568325">
              <a:lnSpc>
                <a:spcPct val="80000"/>
              </a:lnSpc>
              <a:spcAft>
                <a:spcPct val="20000"/>
              </a:spcAft>
              <a:buClr>
                <a:srgbClr val="FFCC99"/>
              </a:buClr>
              <a:buFont typeface="Wingdings" pitchFamily="2" charset="2"/>
              <a:buNone/>
              <a:defRPr/>
            </a:pPr>
            <a:endParaRPr lang="en-US" altLang="ko-KR" sz="3200" dirty="0">
              <a:latin typeface="Franklin Gothic Medium" pitchFamily="34" charset="0"/>
            </a:endParaRPr>
          </a:p>
        </p:txBody>
      </p:sp>
      <p:sp>
        <p:nvSpPr>
          <p:cNvPr id="121861" name="Rectangle 5"/>
          <p:cNvSpPr>
            <a:spLocks noGrp="1" noRot="1" noChangeArrowheads="1"/>
          </p:cNvSpPr>
          <p:nvPr>
            <p:ph type="title" idx="4294967295"/>
          </p:nvPr>
        </p:nvSpPr>
        <p:spPr>
          <a:xfrm>
            <a:off x="838200" y="274638"/>
            <a:ext cx="73914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Family Relations Are Essential.</a:t>
            </a:r>
          </a:p>
        </p:txBody>
      </p:sp>
      <p:pic>
        <p:nvPicPr>
          <p:cNvPr id="7173" name="Picture 5" descr="confucius.jpg"/>
          <p:cNvPicPr>
            <a:picLocks noChangeAspect="1"/>
          </p:cNvPicPr>
          <p:nvPr/>
        </p:nvPicPr>
        <p:blipFill>
          <a:blip r:embed="rId3" cstate="print"/>
          <a:srcRect/>
          <a:stretch>
            <a:fillRect/>
          </a:stretch>
        </p:blipFill>
        <p:spPr bwMode="auto">
          <a:xfrm>
            <a:off x="990600" y="1587500"/>
            <a:ext cx="2249488" cy="2679700"/>
          </a:xfrm>
          <a:prstGeom prst="rect">
            <a:avLst/>
          </a:prstGeom>
          <a:noFill/>
          <a:ln w="9525" cmpd="dbl">
            <a:solidFill>
              <a:schemeClr val="accent1">
                <a:lumMod val="60000"/>
                <a:lumOff val="40000"/>
              </a:schemeClr>
            </a:solid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838200" y="1066800"/>
            <a:ext cx="73152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390900" y="1905000"/>
            <a:ext cx="4495800" cy="2160588"/>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2800" dirty="0">
                <a:latin typeface="Franklin Gothic Medium" pitchFamily="34" charset="0"/>
              </a:rPr>
              <a:t>	</a:t>
            </a:r>
            <a:r>
              <a:rPr lang="en-US" altLang="ko-KR" sz="3200" i="1" dirty="0">
                <a:latin typeface="Franklin Gothic Medium" pitchFamily="34" charset="0"/>
              </a:rPr>
              <a:t>It is by the proper regulation of each family that the whole world is stabilized.</a:t>
            </a:r>
          </a:p>
          <a:p>
            <a:pPr marL="568325" indent="-568325" algn="r">
              <a:lnSpc>
                <a:spcPct val="80000"/>
              </a:lnSpc>
              <a:spcAft>
                <a:spcPct val="20000"/>
              </a:spcAft>
              <a:buClr>
                <a:srgbClr val="FFCC99"/>
              </a:buClr>
              <a:buFont typeface="Wingdings" pitchFamily="2" charset="2"/>
              <a:buNone/>
              <a:defRPr/>
            </a:pPr>
            <a:r>
              <a:rPr lang="en-US" altLang="ko-KR" sz="3200" dirty="0">
                <a:latin typeface="Franklin Gothic Medium" pitchFamily="34" charset="0"/>
              </a:rPr>
              <a:t>	</a:t>
            </a:r>
            <a:r>
              <a:rPr lang="en-US" altLang="ko-KR" sz="2400" dirty="0">
                <a:solidFill>
                  <a:srgbClr val="00FF00"/>
                </a:solidFill>
                <a:latin typeface="Franklin Gothic Medium" pitchFamily="34" charset="0"/>
              </a:rPr>
              <a:t>I </a:t>
            </a:r>
            <a:r>
              <a:rPr lang="en-US" altLang="ko-KR" sz="2400" dirty="0" err="1">
                <a:solidFill>
                  <a:srgbClr val="00FF00"/>
                </a:solidFill>
                <a:latin typeface="Franklin Gothic Medium" pitchFamily="34" charset="0"/>
              </a:rPr>
              <a:t>Ching</a:t>
            </a:r>
            <a:r>
              <a:rPr lang="en-US" altLang="ko-KR" sz="2400" dirty="0">
                <a:solidFill>
                  <a:srgbClr val="00FF00"/>
                </a:solidFill>
                <a:latin typeface="Franklin Gothic Medium" pitchFamily="34" charset="0"/>
              </a:rPr>
              <a:t> 37</a:t>
            </a:r>
          </a:p>
        </p:txBody>
      </p:sp>
      <p:sp>
        <p:nvSpPr>
          <p:cNvPr id="121861" name="Rectangle 5"/>
          <p:cNvSpPr>
            <a:spLocks noGrp="1" noRot="1" noChangeArrowheads="1"/>
          </p:cNvSpPr>
          <p:nvPr>
            <p:ph type="title" idx="4294967295"/>
          </p:nvPr>
        </p:nvSpPr>
        <p:spPr>
          <a:xfrm>
            <a:off x="838200" y="274638"/>
            <a:ext cx="74676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The Family Influences the Whole.</a:t>
            </a:r>
          </a:p>
        </p:txBody>
      </p:sp>
      <p:pic>
        <p:nvPicPr>
          <p:cNvPr id="8197" name="Picture 5" descr="Yin_and_Yang.svg.png"/>
          <p:cNvPicPr>
            <a:picLocks noChangeAspect="1"/>
          </p:cNvPicPr>
          <p:nvPr/>
        </p:nvPicPr>
        <p:blipFill>
          <a:blip r:embed="rId3" cstate="print"/>
          <a:srcRect/>
          <a:stretch>
            <a:fillRect/>
          </a:stretch>
        </p:blipFill>
        <p:spPr bwMode="auto">
          <a:xfrm>
            <a:off x="1371600" y="1752600"/>
            <a:ext cx="2019300" cy="20193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429000" y="1600200"/>
            <a:ext cx="4800600" cy="3736975"/>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2800" i="1" dirty="0">
                <a:latin typeface="Franklin Gothic Medium" pitchFamily="34" charset="0"/>
              </a:rPr>
              <a:t>	</a:t>
            </a:r>
            <a:r>
              <a:rPr lang="en-US" altLang="ko-KR" sz="3200" i="1" dirty="0">
                <a:latin typeface="Franklin Gothic Medium" pitchFamily="34" charset="0"/>
              </a:rPr>
              <a:t>When the family declines, ancient traditions are destroyed. With them are lost the spiritual foundation for life, and the family loses its sense of unity. </a:t>
            </a:r>
          </a:p>
          <a:p>
            <a:pPr marL="568325" indent="-568325" algn="r">
              <a:lnSpc>
                <a:spcPct val="80000"/>
              </a:lnSpc>
              <a:spcAft>
                <a:spcPct val="20000"/>
              </a:spcAft>
              <a:buClr>
                <a:srgbClr val="FFCC99"/>
              </a:buClr>
              <a:buFont typeface="Wingdings" pitchFamily="2" charset="2"/>
              <a:buNone/>
              <a:defRPr/>
            </a:pPr>
            <a:r>
              <a:rPr lang="en-US" altLang="ko-KR" sz="3200" dirty="0">
                <a:latin typeface="Franklin Gothic Medium" pitchFamily="34" charset="0"/>
              </a:rPr>
              <a:t>	</a:t>
            </a:r>
            <a:r>
              <a:rPr lang="en-US" altLang="ko-KR" sz="2400" dirty="0">
                <a:solidFill>
                  <a:srgbClr val="00FF00"/>
                </a:solidFill>
                <a:latin typeface="Franklin Gothic Medium" pitchFamily="34" charset="0"/>
              </a:rPr>
              <a:t>Hinduism, Bhagavad-Gita 1.40</a:t>
            </a:r>
          </a:p>
        </p:txBody>
      </p:sp>
      <p:sp>
        <p:nvSpPr>
          <p:cNvPr id="121861" name="Rectangle 5"/>
          <p:cNvSpPr>
            <a:spLocks noGrp="1" noRot="1" noChangeArrowheads="1"/>
          </p:cNvSpPr>
          <p:nvPr>
            <p:ph type="title" idx="4294967295"/>
          </p:nvPr>
        </p:nvSpPr>
        <p:spPr>
          <a:xfrm>
            <a:off x="838200" y="274638"/>
            <a:ext cx="73914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Family As a Spiritual Foundation</a:t>
            </a:r>
          </a:p>
        </p:txBody>
      </p:sp>
      <p:pic>
        <p:nvPicPr>
          <p:cNvPr id="9221" name="Picture 5" descr="Hindu logo.jpg"/>
          <p:cNvPicPr>
            <a:picLocks noChangeAspect="1"/>
          </p:cNvPicPr>
          <p:nvPr/>
        </p:nvPicPr>
        <p:blipFill>
          <a:blip r:embed="rId3" cstate="print"/>
          <a:srcRect/>
          <a:stretch>
            <a:fillRect/>
          </a:stretch>
        </p:blipFill>
        <p:spPr bwMode="auto">
          <a:xfrm>
            <a:off x="838200" y="1600200"/>
            <a:ext cx="2690813" cy="27733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838200" y="1066800"/>
            <a:ext cx="74676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581400" y="1587500"/>
            <a:ext cx="4724400" cy="2640013"/>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2800" i="1">
                <a:latin typeface="Franklin Gothic Medium" pitchFamily="34" charset="0"/>
              </a:rPr>
              <a:t>	When a man honors his father and mother, God says, “I regard it as though I had dwelt among them and they had honored me.”</a:t>
            </a:r>
          </a:p>
          <a:p>
            <a:pPr marL="568325" indent="-568325" algn="r">
              <a:lnSpc>
                <a:spcPct val="80000"/>
              </a:lnSpc>
              <a:spcAft>
                <a:spcPct val="20000"/>
              </a:spcAft>
              <a:buClr>
                <a:srgbClr val="FFCC99"/>
              </a:buClr>
              <a:buFont typeface="Wingdings" pitchFamily="2" charset="2"/>
              <a:buNone/>
              <a:defRPr/>
            </a:pPr>
            <a:r>
              <a:rPr lang="en-US" altLang="ko-KR" sz="3200">
                <a:latin typeface="Franklin Gothic Medium" pitchFamily="34" charset="0"/>
              </a:rPr>
              <a:t>	</a:t>
            </a:r>
            <a:r>
              <a:rPr lang="en-US" altLang="ko-KR" sz="2400" i="1">
                <a:solidFill>
                  <a:srgbClr val="00FF00"/>
                </a:solidFill>
                <a:latin typeface="Franklin Gothic Medium" pitchFamily="34" charset="0"/>
              </a:rPr>
              <a:t>Judaism, Talmud</a:t>
            </a:r>
          </a:p>
        </p:txBody>
      </p:sp>
      <p:sp>
        <p:nvSpPr>
          <p:cNvPr id="121861" name="Rectangle 5"/>
          <p:cNvSpPr>
            <a:spLocks noGrp="1" noRot="1" noChangeArrowheads="1"/>
          </p:cNvSpPr>
          <p:nvPr>
            <p:ph type="title" idx="4294967295"/>
          </p:nvPr>
        </p:nvSpPr>
        <p:spPr>
          <a:xfrm>
            <a:off x="838200" y="274638"/>
            <a:ext cx="7467600" cy="1143000"/>
          </a:xfrm>
          <a:effectLst>
            <a:outerShdw dist="35921" dir="2700000" algn="ctr" rotWithShape="0">
              <a:schemeClr val="bg2"/>
            </a:outerShdw>
          </a:effectLst>
        </p:spPr>
        <p:txBody>
          <a:bodyPr/>
          <a:lstStyle/>
          <a:p>
            <a:pPr>
              <a:defRPr/>
            </a:pPr>
            <a:r>
              <a:rPr lang="en-US" sz="4000" dirty="0" smtClean="0">
                <a:solidFill>
                  <a:srgbClr val="FFFF00"/>
                </a:solidFill>
                <a:effectLst/>
                <a:latin typeface="Franklin Gothic Medium" pitchFamily="34" charset="0"/>
              </a:rPr>
              <a:t>The Family Honors God.</a:t>
            </a:r>
          </a:p>
        </p:txBody>
      </p:sp>
      <p:pic>
        <p:nvPicPr>
          <p:cNvPr id="10245" name="Picture 2" descr="http://www.wga.hu/art/g/greco_el/18/1812grec.jpg"/>
          <p:cNvPicPr>
            <a:picLocks noChangeAspect="1" noChangeArrowheads="1"/>
          </p:cNvPicPr>
          <p:nvPr/>
        </p:nvPicPr>
        <p:blipFill>
          <a:blip r:embed="rId3" cstate="print"/>
          <a:srcRect/>
          <a:stretch>
            <a:fillRect/>
          </a:stretch>
        </p:blipFill>
        <p:spPr bwMode="auto">
          <a:xfrm>
            <a:off x="609600" y="1417638"/>
            <a:ext cx="3200400" cy="2965450"/>
          </a:xfrm>
          <a:prstGeom prst="rect">
            <a:avLst/>
          </a:prstGeom>
          <a:noFill/>
          <a:ln w="34925">
            <a:noFill/>
            <a:miter lim="800000"/>
            <a:headEnd/>
            <a:tailEnd/>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TotalTime>
  <Words>1135</Words>
  <Application>Microsoft Office PowerPoint</Application>
  <PresentationFormat>On-screen Show (4:3)</PresentationFormat>
  <Paragraphs>157</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Median</vt:lpstr>
      <vt:lpstr>Universal Peace Federation</vt:lpstr>
      <vt:lpstr>Slide 2</vt:lpstr>
      <vt:lpstr>The First Human Institution</vt:lpstr>
      <vt:lpstr>Love Makes the Family.</vt:lpstr>
      <vt:lpstr>The Family Is Sacred.</vt:lpstr>
      <vt:lpstr>Family Relations Are Essential.</vt:lpstr>
      <vt:lpstr>The Family Influences the Whole.</vt:lpstr>
      <vt:lpstr>Family As a Spiritual Foundation</vt:lpstr>
      <vt:lpstr>The Family Honors God.</vt:lpstr>
      <vt:lpstr>Family Symbolizes Heaven and Earth.</vt:lpstr>
      <vt:lpstr>A Partnership between God and Man</vt:lpstr>
      <vt:lpstr>Slide 12</vt:lpstr>
      <vt:lpstr>The Significance of Marriage</vt:lpstr>
      <vt:lpstr>Love, Life and Lineage</vt:lpstr>
      <vt:lpstr>The Significance of Sexual Love</vt:lpstr>
      <vt:lpstr>Marital Love Is Exclusive</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Peace Federation</dc:title>
  <dc:creator>Balcomb</dc:creator>
  <cp:lastModifiedBy>Balcomb</cp:lastModifiedBy>
  <cp:revision>3</cp:revision>
  <dcterms:created xsi:type="dcterms:W3CDTF">2011-10-03T15:23:20Z</dcterms:created>
  <dcterms:modified xsi:type="dcterms:W3CDTF">2011-10-03T15:41:36Z</dcterms:modified>
</cp:coreProperties>
</file>